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
  </p:notesMasterIdLst>
  <p:handoutMasterIdLst>
    <p:handoutMasterId r:id="rId8"/>
  </p:handoutMasterIdLst>
  <p:sldIdLst>
    <p:sldId id="2147476209" r:id="rId5"/>
    <p:sldId id="214747621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90AEA19-2058-4705-0D99-E8D05A718DD7}" name="Katie Colt" initials="KC" userId="S::katie.colt@psav.com::f4dacbb5-dba8-470c-ba76-7465541d0849" providerId="AD"/>
  <p188:author id="{3FE1F23B-C9DF-74BD-7555-FA624B9EBBB7}" name="Janet McRell" initials="JM" userId="S::janet.mcrell@psav.com::d8f08243-bd8d-490e-9a1d-a012f85309d2" providerId="AD"/>
  <p188:author id="{99D3A73C-879C-02E5-D345-38743A6FD39C}" name="Malinda Weaver" initials="MW" userId="S::malinda.weaver@psav.com::78dbfca8-e8aa-4148-8e1d-e8e5874076fb" providerId="AD"/>
  <p188:author id="{6029444C-EDD3-D8A8-EA2E-DCA57447F89E}" name="Keyuri Parmar" initials="KP" userId="S::keyuri.parmar@psav.com::f6fd9038-3749-4bb3-ba32-b44174b236fb" providerId="AD"/>
  <p188:author id="{AAE3B7FD-FC56-923D-CBDF-7A792BF4FBA8}" name="Michael Riordan" initials="" userId="S::michael.riordan@psav.com::6e4407ad-d48a-47a1-8aca-7d3890b3cd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FDE"/>
    <a:srgbClr val="DF1AA0"/>
    <a:srgbClr val="1A1444"/>
    <a:srgbClr val="1C74BD"/>
    <a:srgbClr val="A7549F"/>
    <a:srgbClr val="031059"/>
    <a:srgbClr val="1E74BC"/>
    <a:srgbClr val="E31A35"/>
    <a:srgbClr val="156082"/>
    <a:srgbClr val="0210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FD4081-7B10-9745-91CB-921FD8948A7A}" v="1" dt="2026-01-16T22:58:03.322"/>
    <p1510:client id="{C7A010E2-C9AE-4729-6AAE-6B28191411F1}" v="32" dt="2026-01-16T21:57:17.6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288"/>
    <p:restoredTop sz="94626"/>
  </p:normalViewPr>
  <p:slideViewPr>
    <p:cSldViewPr snapToGrid="0">
      <p:cViewPr varScale="1">
        <p:scale>
          <a:sx n="102" d="100"/>
          <a:sy n="102" d="100"/>
        </p:scale>
        <p:origin x="1608" y="4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843D653-4700-81CA-4439-C8380C908D4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AF230A1-ABD6-FD5F-09FD-8A71A27FE0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EBC84B4-0269-804A-8B18-0D39C71FE8AB}" type="datetimeFigureOut">
              <a:rPr lang="en-US" smtClean="0"/>
              <a:t>1/16/26</a:t>
            </a:fld>
            <a:endParaRPr lang="en-US"/>
          </a:p>
        </p:txBody>
      </p:sp>
      <p:sp>
        <p:nvSpPr>
          <p:cNvPr id="4" name="Footer Placeholder 3">
            <a:extLst>
              <a:ext uri="{FF2B5EF4-FFF2-40B4-BE49-F238E27FC236}">
                <a16:creationId xmlns:a16="http://schemas.microsoft.com/office/drawing/2014/main" id="{7B116228-A6F7-FF1A-D7CB-1997DE8139E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5124B5E-6210-7521-544E-AB41252207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C7B65A7-EB41-FA4F-9965-6D050A57807A}" type="slidenum">
              <a:rPr lang="en-US" smtClean="0"/>
              <a:t>‹#›</a:t>
            </a:fld>
            <a:endParaRPr lang="en-US"/>
          </a:p>
        </p:txBody>
      </p:sp>
    </p:spTree>
    <p:extLst>
      <p:ext uri="{BB962C8B-B14F-4D97-AF65-F5344CB8AC3E}">
        <p14:creationId xmlns:p14="http://schemas.microsoft.com/office/powerpoint/2010/main" val="1825130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451984-A113-7942-B147-FE6C535C4700}" type="datetimeFigureOut">
              <a:rPr lang="en-US" smtClean="0"/>
              <a:t>1/16/26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46757B-DB44-7A4A-8B54-4210453CF9D7}" type="slidenum">
              <a:rPr lang="en-US" smtClean="0"/>
              <a:t>‹#›</a:t>
            </a:fld>
            <a:endParaRPr lang="en-US"/>
          </a:p>
        </p:txBody>
      </p:sp>
    </p:spTree>
    <p:extLst>
      <p:ext uri="{BB962C8B-B14F-4D97-AF65-F5344CB8AC3E}">
        <p14:creationId xmlns:p14="http://schemas.microsoft.com/office/powerpoint/2010/main" val="30835941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EEB66-6694-0839-171A-55A181E5B0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623182-6D38-50AE-BF1B-9FBA34A729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D81FE1-6CE3-8E62-EAD7-5EF0BFAEDFD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A7F6C0B-8CF8-3E2B-11FF-06F134620864}"/>
              </a:ext>
            </a:extLst>
          </p:cNvPr>
          <p:cNvSpPr>
            <a:spLocks noGrp="1"/>
          </p:cNvSpPr>
          <p:nvPr>
            <p:ph type="sldNum" sz="quarter" idx="5"/>
          </p:nvPr>
        </p:nvSpPr>
        <p:spPr/>
        <p:txBody>
          <a:bodyPr/>
          <a:lstStyle/>
          <a:p>
            <a:fld id="{9F69F637-0233-4915-B0B0-708112FD26E9}" type="slidenum">
              <a:rPr lang="en-US" smtClean="0"/>
              <a:t>2</a:t>
            </a:fld>
            <a:endParaRPr lang="en-US"/>
          </a:p>
        </p:txBody>
      </p:sp>
    </p:spTree>
    <p:extLst>
      <p:ext uri="{BB962C8B-B14F-4D97-AF65-F5344CB8AC3E}">
        <p14:creationId xmlns:p14="http://schemas.microsoft.com/office/powerpoint/2010/main" val="23515405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Body-Text">
    <p:spTree>
      <p:nvGrpSpPr>
        <p:cNvPr id="1" name=""/>
        <p:cNvGrpSpPr/>
        <p:nvPr/>
      </p:nvGrpSpPr>
      <p:grpSpPr>
        <a:xfrm>
          <a:off x="0" y="0"/>
          <a:ext cx="0" cy="0"/>
          <a:chOff x="0" y="0"/>
          <a:chExt cx="0" cy="0"/>
        </a:xfrm>
      </p:grpSpPr>
      <p:sp>
        <p:nvSpPr>
          <p:cNvPr id="13" name="Text Placeholder 16">
            <a:extLst>
              <a:ext uri="{FF2B5EF4-FFF2-40B4-BE49-F238E27FC236}">
                <a16:creationId xmlns:a16="http://schemas.microsoft.com/office/drawing/2014/main" id="{BEBE0F5D-17DA-E6E8-3A80-8350B77A8C61}"/>
              </a:ext>
            </a:extLst>
          </p:cNvPr>
          <p:cNvSpPr>
            <a:spLocks noGrp="1"/>
          </p:cNvSpPr>
          <p:nvPr>
            <p:ph type="body" sz="quarter" idx="11"/>
          </p:nvPr>
        </p:nvSpPr>
        <p:spPr>
          <a:xfrm>
            <a:off x="838199" y="1572768"/>
            <a:ext cx="9980365" cy="4497526"/>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pic>
        <p:nvPicPr>
          <p:cNvPr id="15" name="Graphic 14">
            <a:extLst>
              <a:ext uri="{FF2B5EF4-FFF2-40B4-BE49-F238E27FC236}">
                <a16:creationId xmlns:a16="http://schemas.microsoft.com/office/drawing/2014/main" id="{144E317E-71BA-3DCE-995A-3889ABDB70D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
        <p:nvSpPr>
          <p:cNvPr id="3" name="Title 2">
            <a:extLst>
              <a:ext uri="{FF2B5EF4-FFF2-40B4-BE49-F238E27FC236}">
                <a16:creationId xmlns:a16="http://schemas.microsoft.com/office/drawing/2014/main" id="{8EDB02A1-6672-B9EC-5089-F413BE906C33}"/>
              </a:ext>
            </a:extLst>
          </p:cNvPr>
          <p:cNvSpPr>
            <a:spLocks noGrp="1"/>
          </p:cNvSpPr>
          <p:nvPr>
            <p:ph type="title" hasCustomPrompt="1"/>
          </p:nvPr>
        </p:nvSpPr>
        <p:spPr>
          <a:xfrm>
            <a:off x="813816" y="393192"/>
            <a:ext cx="10515600" cy="649027"/>
          </a:xfrm>
        </p:spPr>
        <p:txBody>
          <a:bodyPr/>
          <a:lstStyle/>
          <a:p>
            <a:r>
              <a:rPr lang="en-US"/>
              <a:t>Click to edit the headline</a:t>
            </a:r>
          </a:p>
        </p:txBody>
      </p:sp>
    </p:spTree>
    <p:extLst>
      <p:ext uri="{BB962C8B-B14F-4D97-AF65-F5344CB8AC3E}">
        <p14:creationId xmlns:p14="http://schemas.microsoft.com/office/powerpoint/2010/main" val="2992417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Body">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C7A1969-6C17-2611-9250-162169C97D37}"/>
              </a:ext>
            </a:extLst>
          </p:cNvPr>
          <p:cNvSpPr/>
          <p:nvPr userDrawn="1"/>
        </p:nvSpPr>
        <p:spPr>
          <a:xfrm>
            <a:off x="8624114" y="0"/>
            <a:ext cx="356911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6DF1E1-7BF9-FB0B-ACD0-F03B2EE77C8F}"/>
              </a:ext>
            </a:extLst>
          </p:cNvPr>
          <p:cNvSpPr>
            <a:spLocks noGrp="1"/>
          </p:cNvSpPr>
          <p:nvPr>
            <p:ph type="title" hasCustomPrompt="1"/>
          </p:nvPr>
        </p:nvSpPr>
        <p:spPr>
          <a:xfrm>
            <a:off x="838199" y="393192"/>
            <a:ext cx="7135761" cy="562378"/>
          </a:xfrm>
        </p:spPr>
        <p:txBody>
          <a:bodyPr/>
          <a:lstStyle>
            <a:lvl1pPr>
              <a:defRPr>
                <a:solidFill>
                  <a:schemeClr val="tx1"/>
                </a:solidFill>
              </a:defRPr>
            </a:lvl1pPr>
          </a:lstStyle>
          <a:p>
            <a:r>
              <a:rPr lang="en-US"/>
              <a:t>Click to edit the headline</a:t>
            </a:r>
          </a:p>
        </p:txBody>
      </p:sp>
      <p:grpSp>
        <p:nvGrpSpPr>
          <p:cNvPr id="3" name="Group 2">
            <a:extLst>
              <a:ext uri="{FF2B5EF4-FFF2-40B4-BE49-F238E27FC236}">
                <a16:creationId xmlns:a16="http://schemas.microsoft.com/office/drawing/2014/main" id="{892B5945-F8EF-FBC7-4617-4FBA5ABCD22F}"/>
              </a:ext>
            </a:extLst>
          </p:cNvPr>
          <p:cNvGrpSpPr/>
          <p:nvPr userDrawn="1"/>
        </p:nvGrpSpPr>
        <p:grpSpPr>
          <a:xfrm>
            <a:off x="9343516" y="-144677"/>
            <a:ext cx="3014397" cy="1405982"/>
            <a:chOff x="9343516" y="-144677"/>
            <a:chExt cx="3014397" cy="1405982"/>
          </a:xfrm>
          <a:solidFill>
            <a:schemeClr val="accent2"/>
          </a:solidFill>
        </p:grpSpPr>
        <p:sp>
          <p:nvSpPr>
            <p:cNvPr id="4" name="Diamond 3">
              <a:extLst>
                <a:ext uri="{FF2B5EF4-FFF2-40B4-BE49-F238E27FC236}">
                  <a16:creationId xmlns:a16="http://schemas.microsoft.com/office/drawing/2014/main" id="{0C946915-F800-1031-CBA7-B569F3D59E84}"/>
                </a:ext>
              </a:extLst>
            </p:cNvPr>
            <p:cNvSpPr/>
            <p:nvPr userDrawn="1"/>
          </p:nvSpPr>
          <p:spPr>
            <a:xfrm>
              <a:off x="9622213" y="-134045"/>
              <a:ext cx="732021" cy="731914"/>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5" name="Diamond 4">
              <a:extLst>
                <a:ext uri="{FF2B5EF4-FFF2-40B4-BE49-F238E27FC236}">
                  <a16:creationId xmlns:a16="http://schemas.microsoft.com/office/drawing/2014/main" id="{BD35A771-92F1-B8E3-F729-349CEAE82F07}"/>
                </a:ext>
              </a:extLst>
            </p:cNvPr>
            <p:cNvSpPr/>
            <p:nvPr userDrawn="1"/>
          </p:nvSpPr>
          <p:spPr>
            <a:xfrm>
              <a:off x="10500958" y="-144677"/>
              <a:ext cx="1261363" cy="1261179"/>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6" name="Diamond 5">
              <a:extLst>
                <a:ext uri="{FF2B5EF4-FFF2-40B4-BE49-F238E27FC236}">
                  <a16:creationId xmlns:a16="http://schemas.microsoft.com/office/drawing/2014/main" id="{5AE7B930-F305-EC8A-55B5-40E0859508D9}"/>
                </a:ext>
              </a:extLst>
            </p:cNvPr>
            <p:cNvSpPr/>
            <p:nvPr userDrawn="1"/>
          </p:nvSpPr>
          <p:spPr>
            <a:xfrm>
              <a:off x="9343516" y="379948"/>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7" name="Diamond 6">
              <a:extLst>
                <a:ext uri="{FF2B5EF4-FFF2-40B4-BE49-F238E27FC236}">
                  <a16:creationId xmlns:a16="http://schemas.microsoft.com/office/drawing/2014/main" id="{EF140611-CE6F-F3A5-56AB-9AF3D76B0585}"/>
                </a:ext>
              </a:extLst>
            </p:cNvPr>
            <p:cNvSpPr/>
            <p:nvPr userDrawn="1"/>
          </p:nvSpPr>
          <p:spPr>
            <a:xfrm>
              <a:off x="10152893" y="459017"/>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8" name="Diamond 7">
              <a:extLst>
                <a:ext uri="{FF2B5EF4-FFF2-40B4-BE49-F238E27FC236}">
                  <a16:creationId xmlns:a16="http://schemas.microsoft.com/office/drawing/2014/main" id="{446FC5B6-9673-E1E1-C3F2-C31AA7BE899D}"/>
                </a:ext>
              </a:extLst>
            </p:cNvPr>
            <p:cNvSpPr/>
            <p:nvPr userDrawn="1"/>
          </p:nvSpPr>
          <p:spPr>
            <a:xfrm>
              <a:off x="9804828" y="648593"/>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9" name="Diamond 8">
              <a:extLst>
                <a:ext uri="{FF2B5EF4-FFF2-40B4-BE49-F238E27FC236}">
                  <a16:creationId xmlns:a16="http://schemas.microsoft.com/office/drawing/2014/main" id="{E9A88348-0159-8E48-9A31-B5D93749BEF0}"/>
                </a:ext>
              </a:extLst>
            </p:cNvPr>
            <p:cNvSpPr/>
            <p:nvPr userDrawn="1"/>
          </p:nvSpPr>
          <p:spPr>
            <a:xfrm>
              <a:off x="10301002" y="743739"/>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10" name="Diamond 9">
              <a:extLst>
                <a:ext uri="{FF2B5EF4-FFF2-40B4-BE49-F238E27FC236}">
                  <a16:creationId xmlns:a16="http://schemas.microsoft.com/office/drawing/2014/main" id="{A2DF42D1-B0EB-6146-2552-BB1F8AC82374}"/>
                </a:ext>
              </a:extLst>
            </p:cNvPr>
            <p:cNvSpPr/>
            <p:nvPr userDrawn="1"/>
          </p:nvSpPr>
          <p:spPr>
            <a:xfrm>
              <a:off x="11840347" y="233613"/>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grpSp>
      <p:sp>
        <p:nvSpPr>
          <p:cNvPr id="11" name="Text Placeholder 2">
            <a:extLst>
              <a:ext uri="{FF2B5EF4-FFF2-40B4-BE49-F238E27FC236}">
                <a16:creationId xmlns:a16="http://schemas.microsoft.com/office/drawing/2014/main" id="{DF845624-CAD5-F9ED-CA0A-3CE1A1C13F2C}"/>
              </a:ext>
            </a:extLst>
          </p:cNvPr>
          <p:cNvSpPr>
            <a:spLocks noGrp="1"/>
          </p:cNvSpPr>
          <p:nvPr>
            <p:ph idx="1" hasCustomPrompt="1"/>
          </p:nvPr>
        </p:nvSpPr>
        <p:spPr>
          <a:xfrm>
            <a:off x="838199" y="1569724"/>
            <a:ext cx="7135762" cy="347570"/>
          </a:xfrm>
          <a:prstGeom prst="rect">
            <a:avLst/>
          </a:prstGeom>
        </p:spPr>
        <p:txBody>
          <a:bodyPr vert="horz" lIns="91440" tIns="45720" rIns="91440" bIns="45720" rtlCol="0">
            <a:noAutofit/>
          </a:bodyPr>
          <a:lstStyle>
            <a:lvl1pPr>
              <a:lnSpc>
                <a:spcPct val="90000"/>
              </a:lnSpc>
              <a:defRPr sz="1800" b="1" i="0">
                <a:solidFill>
                  <a:schemeClr val="accent2"/>
                </a:solidFill>
                <a:latin typeface="Open Sans ExtraBold" pitchFamily="2" charset="0"/>
                <a:ea typeface="Open Sans ExtraBold" pitchFamily="2" charset="0"/>
                <a:cs typeface="Open Sans ExtraBold" pitchFamily="2" charset="0"/>
              </a:defRPr>
            </a:lvl1pPr>
          </a:lstStyle>
          <a:p>
            <a:pPr lvl="0"/>
            <a:r>
              <a:rPr lang="en-US"/>
              <a:t>Click to edit text</a:t>
            </a:r>
          </a:p>
        </p:txBody>
      </p:sp>
      <p:sp>
        <p:nvSpPr>
          <p:cNvPr id="12" name="Text Placeholder 2">
            <a:extLst>
              <a:ext uri="{FF2B5EF4-FFF2-40B4-BE49-F238E27FC236}">
                <a16:creationId xmlns:a16="http://schemas.microsoft.com/office/drawing/2014/main" id="{C958F0D1-7EE9-FF8B-EB27-B36CB20F2783}"/>
              </a:ext>
            </a:extLst>
          </p:cNvPr>
          <p:cNvSpPr>
            <a:spLocks noGrp="1"/>
          </p:cNvSpPr>
          <p:nvPr>
            <p:ph idx="10" hasCustomPrompt="1"/>
          </p:nvPr>
        </p:nvSpPr>
        <p:spPr>
          <a:xfrm>
            <a:off x="838198" y="3875388"/>
            <a:ext cx="7135762" cy="347570"/>
          </a:xfrm>
          <a:prstGeom prst="rect">
            <a:avLst/>
          </a:prstGeom>
        </p:spPr>
        <p:txBody>
          <a:bodyPr vert="horz" lIns="91440" tIns="45720" rIns="91440" bIns="45720" rtlCol="0">
            <a:noAutofit/>
          </a:bodyPr>
          <a:lstStyle>
            <a:lvl1pPr>
              <a:lnSpc>
                <a:spcPct val="90000"/>
              </a:lnSpc>
              <a:defRPr sz="1800" b="1" i="0">
                <a:solidFill>
                  <a:schemeClr val="accent2"/>
                </a:solidFill>
                <a:latin typeface="Open Sans ExtraBold" pitchFamily="2" charset="0"/>
                <a:ea typeface="Open Sans ExtraBold" pitchFamily="2" charset="0"/>
                <a:cs typeface="Open Sans ExtraBold" pitchFamily="2" charset="0"/>
              </a:defRPr>
            </a:lvl1pPr>
          </a:lstStyle>
          <a:p>
            <a:pPr lvl="0"/>
            <a:r>
              <a:rPr lang="en-US"/>
              <a:t>Click to edit text</a:t>
            </a:r>
          </a:p>
        </p:txBody>
      </p:sp>
      <p:sp>
        <p:nvSpPr>
          <p:cNvPr id="13" name="Text Placeholder 16">
            <a:extLst>
              <a:ext uri="{FF2B5EF4-FFF2-40B4-BE49-F238E27FC236}">
                <a16:creationId xmlns:a16="http://schemas.microsoft.com/office/drawing/2014/main" id="{BEBE0F5D-17DA-E6E8-3A80-8350B77A8C61}"/>
              </a:ext>
            </a:extLst>
          </p:cNvPr>
          <p:cNvSpPr>
            <a:spLocks noGrp="1"/>
          </p:cNvSpPr>
          <p:nvPr>
            <p:ph type="body" sz="quarter" idx="11"/>
          </p:nvPr>
        </p:nvSpPr>
        <p:spPr>
          <a:xfrm>
            <a:off x="838200" y="2035281"/>
            <a:ext cx="7135760" cy="1700982"/>
          </a:xfrm>
          <a:prstGeom prst="rect">
            <a:avLst/>
          </a:prstGeom>
        </p:spPr>
        <p:txBody>
          <a:bodyPr>
            <a:noAutofit/>
          </a:bodyPr>
          <a:lstStyle>
            <a:lvl1pPr>
              <a:defRPr b="0" i="0">
                <a:solidFill>
                  <a:schemeClr val="tx1"/>
                </a:solidFill>
                <a:latin typeface="Open Sans" pitchFamily="2" charset="0"/>
                <a:ea typeface="Open Sans" pitchFamily="2" charset="0"/>
                <a:cs typeface="Open Sans" pitchFamily="2" charset="0"/>
              </a:defRPr>
            </a:lvl1pPr>
          </a:lstStyle>
          <a:p>
            <a:pPr lvl="0"/>
            <a:r>
              <a:rPr lang="en-US"/>
              <a:t>Click to edit Master text styles</a:t>
            </a:r>
          </a:p>
        </p:txBody>
      </p:sp>
      <p:sp>
        <p:nvSpPr>
          <p:cNvPr id="14" name="Text Placeholder 16">
            <a:extLst>
              <a:ext uri="{FF2B5EF4-FFF2-40B4-BE49-F238E27FC236}">
                <a16:creationId xmlns:a16="http://schemas.microsoft.com/office/drawing/2014/main" id="{6231DF79-BE39-5B65-4E83-7A62CF0C6A7C}"/>
              </a:ext>
            </a:extLst>
          </p:cNvPr>
          <p:cNvSpPr>
            <a:spLocks noGrp="1"/>
          </p:cNvSpPr>
          <p:nvPr>
            <p:ph type="body" sz="quarter" idx="12" hasCustomPrompt="1"/>
          </p:nvPr>
        </p:nvSpPr>
        <p:spPr>
          <a:xfrm>
            <a:off x="838200" y="4362083"/>
            <a:ext cx="7135760" cy="1700982"/>
          </a:xfrm>
          <a:prstGeom prst="rect">
            <a:avLst/>
          </a:prstGeom>
        </p:spPr>
        <p:txBody>
          <a:bodyPr>
            <a:noAutofit/>
          </a:bodyPr>
          <a:lstStyle>
            <a:lvl1pPr marL="285750" indent="-285750">
              <a:lnSpc>
                <a:spcPct val="90000"/>
              </a:lnSpc>
              <a:buFont typeface="Wingdings" pitchFamily="2" charset="2"/>
              <a:buChar char="§"/>
              <a:defRPr b="0" i="0">
                <a:solidFill>
                  <a:schemeClr val="tx1"/>
                </a:solidFill>
                <a:latin typeface="Open Sans" pitchFamily="2" charset="0"/>
                <a:ea typeface="Open Sans" pitchFamily="2" charset="0"/>
                <a:cs typeface="Open Sans" pitchFamily="2" charset="0"/>
              </a:defRPr>
            </a:lvl1pPr>
          </a:lstStyle>
          <a:p>
            <a:pPr lvl="0"/>
            <a:r>
              <a:rPr lang="en-US"/>
              <a:t>Bullet 1</a:t>
            </a:r>
          </a:p>
          <a:p>
            <a:pPr lvl="0"/>
            <a:r>
              <a:rPr lang="en-US"/>
              <a:t>Bullet 2</a:t>
            </a:r>
          </a:p>
          <a:p>
            <a:pPr lvl="0"/>
            <a:r>
              <a:rPr lang="en-US"/>
              <a:t>Bullet 3</a:t>
            </a:r>
          </a:p>
          <a:p>
            <a:pPr lvl="0"/>
            <a:r>
              <a:rPr lang="en-US"/>
              <a:t>Bullet 4</a:t>
            </a:r>
          </a:p>
          <a:p>
            <a:pPr lvl="0"/>
            <a:r>
              <a:rPr lang="en-US"/>
              <a:t>Bullet 5</a:t>
            </a:r>
          </a:p>
        </p:txBody>
      </p:sp>
      <p:sp>
        <p:nvSpPr>
          <p:cNvPr id="17" name="Text Placeholder 16">
            <a:extLst>
              <a:ext uri="{FF2B5EF4-FFF2-40B4-BE49-F238E27FC236}">
                <a16:creationId xmlns:a16="http://schemas.microsoft.com/office/drawing/2014/main" id="{A922AAFC-8BB7-7490-F46E-11E5BFDE2876}"/>
              </a:ext>
            </a:extLst>
          </p:cNvPr>
          <p:cNvSpPr>
            <a:spLocks noGrp="1"/>
          </p:cNvSpPr>
          <p:nvPr>
            <p:ph type="body" sz="quarter" idx="13"/>
          </p:nvPr>
        </p:nvSpPr>
        <p:spPr>
          <a:xfrm>
            <a:off x="8929681" y="1904448"/>
            <a:ext cx="2944763" cy="2633631"/>
          </a:xfrm>
          <a:prstGeom prst="rect">
            <a:avLst/>
          </a:prstGeom>
        </p:spPr>
        <p:txBody>
          <a:bodyPr>
            <a:noAutofit/>
          </a:bodyPr>
          <a:lstStyle>
            <a:lvl1pPr>
              <a:defRPr sz="1600" b="0" i="0">
                <a:solidFill>
                  <a:schemeClr val="bg1"/>
                </a:solidFill>
                <a:latin typeface="Open Sans" pitchFamily="2" charset="0"/>
                <a:ea typeface="Open Sans" pitchFamily="2" charset="0"/>
                <a:cs typeface="Open Sans" pitchFamily="2" charset="0"/>
              </a:defRPr>
            </a:lvl1pPr>
          </a:lstStyle>
          <a:p>
            <a:pPr lvl="0"/>
            <a:r>
              <a:rPr lang="en-US"/>
              <a:t>Click to edit Master text styles</a:t>
            </a:r>
          </a:p>
        </p:txBody>
      </p:sp>
      <p:sp>
        <p:nvSpPr>
          <p:cNvPr id="19" name="Text Placeholder 16">
            <a:extLst>
              <a:ext uri="{FF2B5EF4-FFF2-40B4-BE49-F238E27FC236}">
                <a16:creationId xmlns:a16="http://schemas.microsoft.com/office/drawing/2014/main" id="{53810489-4EF0-34E5-D254-C83F03BBC875}"/>
              </a:ext>
            </a:extLst>
          </p:cNvPr>
          <p:cNvSpPr>
            <a:spLocks noGrp="1"/>
          </p:cNvSpPr>
          <p:nvPr>
            <p:ph type="body" sz="quarter" idx="14" hasCustomPrompt="1"/>
          </p:nvPr>
        </p:nvSpPr>
        <p:spPr>
          <a:xfrm>
            <a:off x="8929158" y="5037221"/>
            <a:ext cx="2944763" cy="266300"/>
          </a:xfrm>
          <a:prstGeom prst="rect">
            <a:avLst/>
          </a:prstGeom>
        </p:spPr>
        <p:txBody>
          <a:bodyPr>
            <a:noAutofit/>
          </a:bodyPr>
          <a:lstStyle>
            <a:lvl1pPr>
              <a:defRPr sz="1500" b="1" i="0">
                <a:solidFill>
                  <a:schemeClr val="accent2"/>
                </a:solidFill>
                <a:latin typeface="Open Sans ExtraBold" pitchFamily="2" charset="0"/>
                <a:ea typeface="Open Sans ExtraBold" pitchFamily="2" charset="0"/>
                <a:cs typeface="Open Sans ExtraBold" pitchFamily="2" charset="0"/>
              </a:defRPr>
            </a:lvl1pPr>
          </a:lstStyle>
          <a:p>
            <a:pPr lvl="0"/>
            <a:r>
              <a:rPr lang="en-US"/>
              <a:t>BOB SMITH</a:t>
            </a:r>
          </a:p>
        </p:txBody>
      </p:sp>
      <p:sp>
        <p:nvSpPr>
          <p:cNvPr id="20" name="Text Placeholder 16">
            <a:extLst>
              <a:ext uri="{FF2B5EF4-FFF2-40B4-BE49-F238E27FC236}">
                <a16:creationId xmlns:a16="http://schemas.microsoft.com/office/drawing/2014/main" id="{A6D6A858-E922-69BB-DC97-EF663B57E5BD}"/>
              </a:ext>
            </a:extLst>
          </p:cNvPr>
          <p:cNvSpPr>
            <a:spLocks noGrp="1"/>
          </p:cNvSpPr>
          <p:nvPr>
            <p:ph type="body" sz="quarter" idx="15" hasCustomPrompt="1"/>
          </p:nvPr>
        </p:nvSpPr>
        <p:spPr>
          <a:xfrm>
            <a:off x="8929158" y="5423191"/>
            <a:ext cx="2944763" cy="561049"/>
          </a:xfrm>
          <a:prstGeom prst="rect">
            <a:avLst/>
          </a:prstGeom>
        </p:spPr>
        <p:txBody>
          <a:bodyPr>
            <a:noAutofit/>
          </a:bodyPr>
          <a:lstStyle>
            <a:lvl1pPr>
              <a:defRPr sz="1000" b="0" i="0">
                <a:solidFill>
                  <a:schemeClr val="bg1"/>
                </a:solidFill>
                <a:latin typeface="Open Sans" pitchFamily="2" charset="0"/>
                <a:ea typeface="Open Sans" pitchFamily="2" charset="0"/>
                <a:cs typeface="Open Sans" pitchFamily="2" charset="0"/>
              </a:defRPr>
            </a:lvl1pPr>
          </a:lstStyle>
          <a:p>
            <a:pPr lvl="0"/>
            <a:r>
              <a:rPr lang="en-US"/>
              <a:t>Title</a:t>
            </a:r>
            <a:br>
              <a:rPr lang="en-US"/>
            </a:br>
            <a:r>
              <a:rPr lang="en-US"/>
              <a:t>COMPANY</a:t>
            </a:r>
          </a:p>
        </p:txBody>
      </p:sp>
      <p:sp>
        <p:nvSpPr>
          <p:cNvPr id="18" name="TextBox 17">
            <a:extLst>
              <a:ext uri="{FF2B5EF4-FFF2-40B4-BE49-F238E27FC236}">
                <a16:creationId xmlns:a16="http://schemas.microsoft.com/office/drawing/2014/main" id="{A479627D-EE79-E0CC-EEEF-A6768C9CF7DE}"/>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pic>
        <p:nvPicPr>
          <p:cNvPr id="23" name="Picture 22">
            <a:extLst>
              <a:ext uri="{FF2B5EF4-FFF2-40B4-BE49-F238E27FC236}">
                <a16:creationId xmlns:a16="http://schemas.microsoft.com/office/drawing/2014/main" id="{7F5BF61C-AE7F-E60A-601A-21DF595CCEB5}"/>
              </a:ext>
            </a:extLst>
          </p:cNvPr>
          <p:cNvPicPr>
            <a:picLocks noChangeAspect="1"/>
          </p:cNvPicPr>
          <p:nvPr userDrawn="1"/>
        </p:nvPicPr>
        <p:blipFill>
          <a:blip r:embed="rId2"/>
          <a:stretch>
            <a:fillRect/>
          </a:stretch>
        </p:blipFill>
        <p:spPr>
          <a:xfrm flipH="1">
            <a:off x="8883438" y="1509780"/>
            <a:ext cx="493610" cy="418821"/>
          </a:xfrm>
          <a:prstGeom prst="rect">
            <a:avLst/>
          </a:prstGeom>
        </p:spPr>
      </p:pic>
      <p:pic>
        <p:nvPicPr>
          <p:cNvPr id="24" name="Picture 23">
            <a:extLst>
              <a:ext uri="{FF2B5EF4-FFF2-40B4-BE49-F238E27FC236}">
                <a16:creationId xmlns:a16="http://schemas.microsoft.com/office/drawing/2014/main" id="{D52FCA0E-3EE8-4F51-DD2C-DB4E07238BF8}"/>
              </a:ext>
            </a:extLst>
          </p:cNvPr>
          <p:cNvPicPr>
            <a:picLocks noChangeAspect="1"/>
          </p:cNvPicPr>
          <p:nvPr userDrawn="1"/>
        </p:nvPicPr>
        <p:blipFill>
          <a:blip r:embed="rId2"/>
          <a:stretch>
            <a:fillRect/>
          </a:stretch>
        </p:blipFill>
        <p:spPr>
          <a:xfrm>
            <a:off x="11380834" y="4527300"/>
            <a:ext cx="493610" cy="418821"/>
          </a:xfrm>
          <a:prstGeom prst="rect">
            <a:avLst/>
          </a:prstGeom>
        </p:spPr>
      </p:pic>
      <p:pic>
        <p:nvPicPr>
          <p:cNvPr id="15" name="Graphic 14">
            <a:extLst>
              <a:ext uri="{FF2B5EF4-FFF2-40B4-BE49-F238E27FC236}">
                <a16:creationId xmlns:a16="http://schemas.microsoft.com/office/drawing/2014/main" id="{61525228-A071-472F-9566-D2763A4BBFC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2434528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Body-Image-Static">
    <p:bg>
      <p:bgRef idx="1001">
        <a:schemeClr val="bg2"/>
      </p:bgRef>
    </p:bg>
    <p:spTree>
      <p:nvGrpSpPr>
        <p:cNvPr id="1" name=""/>
        <p:cNvGrpSpPr/>
        <p:nvPr/>
      </p:nvGrpSpPr>
      <p:grpSpPr>
        <a:xfrm>
          <a:off x="0" y="0"/>
          <a:ext cx="0" cy="0"/>
          <a:chOff x="0" y="0"/>
          <a:chExt cx="0" cy="0"/>
        </a:xfrm>
      </p:grpSpPr>
      <p:pic>
        <p:nvPicPr>
          <p:cNvPr id="4" name="Picture 3" descr="A large room with tables and chairs&#10;&#10;Description automatically generated">
            <a:extLst>
              <a:ext uri="{FF2B5EF4-FFF2-40B4-BE49-F238E27FC236}">
                <a16:creationId xmlns:a16="http://schemas.microsoft.com/office/drawing/2014/main" id="{FFB05720-147E-170D-BC0E-596114FA91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863787" y="0"/>
            <a:ext cx="5328214" cy="6858000"/>
          </a:xfrm>
          <a:prstGeom prst="rect">
            <a:avLst/>
          </a:prstGeom>
        </p:spPr>
      </p:pic>
      <p:sp>
        <p:nvSpPr>
          <p:cNvPr id="15" name="Text Placeholder 14">
            <a:extLst>
              <a:ext uri="{FF2B5EF4-FFF2-40B4-BE49-F238E27FC236}">
                <a16:creationId xmlns:a16="http://schemas.microsoft.com/office/drawing/2014/main" id="{76A9FDAD-E6A3-FE15-D9BA-34B6A9953A0F}"/>
              </a:ext>
            </a:extLst>
          </p:cNvPr>
          <p:cNvSpPr>
            <a:spLocks noGrp="1"/>
          </p:cNvSpPr>
          <p:nvPr>
            <p:ph type="body" sz="quarter" idx="10" hasCustomPrompt="1"/>
          </p:nvPr>
        </p:nvSpPr>
        <p:spPr>
          <a:xfrm>
            <a:off x="838199" y="971550"/>
            <a:ext cx="5595907" cy="657225"/>
          </a:xfrm>
          <a:prstGeom prst="rect">
            <a:avLst/>
          </a:prstGeom>
        </p:spPr>
        <p:txBody>
          <a:bodyPr>
            <a:noAutofit/>
          </a:bodyPr>
          <a:lstStyle>
            <a:lvl1pPr>
              <a:lnSpc>
                <a:spcPct val="90000"/>
              </a:lnSpc>
              <a:defRPr sz="1800" b="1" i="0">
                <a:solidFill>
                  <a:srgbClr val="00BFDE"/>
                </a:solidFill>
                <a:latin typeface="Open Sans ExtraBold" pitchFamily="2" charset="0"/>
                <a:ea typeface="Open Sans ExtraBold" pitchFamily="2" charset="0"/>
                <a:cs typeface="Open Sans ExtraBold" pitchFamily="2" charset="0"/>
              </a:defRPr>
            </a:lvl1pPr>
          </a:lstStyle>
          <a:p>
            <a:pPr lvl="0"/>
            <a:r>
              <a:rPr lang="en-US"/>
              <a:t>Subhead</a:t>
            </a:r>
          </a:p>
        </p:txBody>
      </p:sp>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hasCustomPrompt="1"/>
          </p:nvPr>
        </p:nvSpPr>
        <p:spPr>
          <a:xfrm>
            <a:off x="838200" y="1765300"/>
            <a:ext cx="5597324" cy="3708400"/>
          </a:xfrm>
          <a:prstGeom prst="rect">
            <a:avLst/>
          </a:prstGeom>
        </p:spPr>
        <p:txBody>
          <a:bodyPr>
            <a:noAutofit/>
          </a:bodyPr>
          <a:lstStyle>
            <a:lvl1pPr>
              <a:defRPr b="0" i="0">
                <a:solidFill>
                  <a:schemeClr val="tx1"/>
                </a:solidFill>
                <a:latin typeface="Open Sans" pitchFamily="2" charset="0"/>
                <a:ea typeface="Open Sans" pitchFamily="2" charset="0"/>
                <a:cs typeface="Open Sans" pitchFamily="2" charset="0"/>
              </a:defRPr>
            </a:lvl1pPr>
          </a:lstStyle>
          <a:p>
            <a:pPr lvl="0"/>
            <a:r>
              <a:rPr lang="en-US"/>
              <a:t>Click to add text</a:t>
            </a:r>
          </a:p>
        </p:txBody>
      </p:sp>
      <p:sp>
        <p:nvSpPr>
          <p:cNvPr id="7" name="Diamond 6">
            <a:extLst>
              <a:ext uri="{FF2B5EF4-FFF2-40B4-BE49-F238E27FC236}">
                <a16:creationId xmlns:a16="http://schemas.microsoft.com/office/drawing/2014/main" id="{FDDF019F-9BE5-9014-ABB4-6132DB808B49}"/>
              </a:ext>
            </a:extLst>
          </p:cNvPr>
          <p:cNvSpPr/>
          <p:nvPr userDrawn="1"/>
        </p:nvSpPr>
        <p:spPr>
          <a:xfrm>
            <a:off x="9622213" y="-134045"/>
            <a:ext cx="732021" cy="731914"/>
          </a:xfrm>
          <a:prstGeom prst="diamond">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iamond 11">
            <a:extLst>
              <a:ext uri="{FF2B5EF4-FFF2-40B4-BE49-F238E27FC236}">
                <a16:creationId xmlns:a16="http://schemas.microsoft.com/office/drawing/2014/main" id="{9195A5FE-C52A-0A17-393B-A80789DCBAF5}"/>
              </a:ext>
            </a:extLst>
          </p:cNvPr>
          <p:cNvSpPr/>
          <p:nvPr userDrawn="1"/>
        </p:nvSpPr>
        <p:spPr>
          <a:xfrm>
            <a:off x="10500958" y="-144677"/>
            <a:ext cx="1261363" cy="1261179"/>
          </a:xfrm>
          <a:prstGeom prst="diamond">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iamond 12">
            <a:extLst>
              <a:ext uri="{FF2B5EF4-FFF2-40B4-BE49-F238E27FC236}">
                <a16:creationId xmlns:a16="http://schemas.microsoft.com/office/drawing/2014/main" id="{A39BBB94-36F5-112B-05BB-3778E601FADB}"/>
              </a:ext>
            </a:extLst>
          </p:cNvPr>
          <p:cNvSpPr/>
          <p:nvPr userDrawn="1"/>
        </p:nvSpPr>
        <p:spPr>
          <a:xfrm>
            <a:off x="9343516" y="379948"/>
            <a:ext cx="306977" cy="306977"/>
          </a:xfrm>
          <a:prstGeom prst="diamond">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iamond 13">
            <a:extLst>
              <a:ext uri="{FF2B5EF4-FFF2-40B4-BE49-F238E27FC236}">
                <a16:creationId xmlns:a16="http://schemas.microsoft.com/office/drawing/2014/main" id="{271EF17B-95F7-D325-011C-7AB627C0E1C1}"/>
              </a:ext>
            </a:extLst>
          </p:cNvPr>
          <p:cNvSpPr/>
          <p:nvPr userDrawn="1"/>
        </p:nvSpPr>
        <p:spPr>
          <a:xfrm>
            <a:off x="10152893" y="459017"/>
            <a:ext cx="306977" cy="306977"/>
          </a:xfrm>
          <a:prstGeom prst="diamond">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iamond 15">
            <a:extLst>
              <a:ext uri="{FF2B5EF4-FFF2-40B4-BE49-F238E27FC236}">
                <a16:creationId xmlns:a16="http://schemas.microsoft.com/office/drawing/2014/main" id="{56505D68-5337-69A0-25B5-5FF5282B3A8F}"/>
              </a:ext>
            </a:extLst>
          </p:cNvPr>
          <p:cNvSpPr/>
          <p:nvPr userDrawn="1"/>
        </p:nvSpPr>
        <p:spPr>
          <a:xfrm>
            <a:off x="9804828" y="648593"/>
            <a:ext cx="306977" cy="306977"/>
          </a:xfrm>
          <a:prstGeom prst="diamond">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iamond 18">
            <a:extLst>
              <a:ext uri="{FF2B5EF4-FFF2-40B4-BE49-F238E27FC236}">
                <a16:creationId xmlns:a16="http://schemas.microsoft.com/office/drawing/2014/main" id="{9837A0FD-8DFF-88A4-D202-910A1AEC54F9}"/>
              </a:ext>
            </a:extLst>
          </p:cNvPr>
          <p:cNvSpPr/>
          <p:nvPr userDrawn="1"/>
        </p:nvSpPr>
        <p:spPr>
          <a:xfrm>
            <a:off x="10301002" y="743739"/>
            <a:ext cx="517566" cy="517566"/>
          </a:xfrm>
          <a:prstGeom prst="diamond">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iamond 19">
            <a:extLst>
              <a:ext uri="{FF2B5EF4-FFF2-40B4-BE49-F238E27FC236}">
                <a16:creationId xmlns:a16="http://schemas.microsoft.com/office/drawing/2014/main" id="{A4ADA917-304C-83FC-55F5-82682B9105D3}"/>
              </a:ext>
            </a:extLst>
          </p:cNvPr>
          <p:cNvSpPr/>
          <p:nvPr userDrawn="1"/>
        </p:nvSpPr>
        <p:spPr>
          <a:xfrm>
            <a:off x="11840347" y="233613"/>
            <a:ext cx="517566" cy="517566"/>
          </a:xfrm>
          <a:prstGeom prst="diamond">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ED68DF9F-1131-8EC6-4B21-9CC692DD31A0}"/>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©2024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3" name="Title 2">
            <a:extLst>
              <a:ext uri="{FF2B5EF4-FFF2-40B4-BE49-F238E27FC236}">
                <a16:creationId xmlns:a16="http://schemas.microsoft.com/office/drawing/2014/main" id="{759B52A5-EB63-4464-D905-AD8B006B8F44}"/>
              </a:ext>
            </a:extLst>
          </p:cNvPr>
          <p:cNvSpPr>
            <a:spLocks noGrp="1"/>
          </p:cNvSpPr>
          <p:nvPr>
            <p:ph type="title" hasCustomPrompt="1"/>
          </p:nvPr>
        </p:nvSpPr>
        <p:spPr>
          <a:xfrm>
            <a:off x="7359086" y="4171087"/>
            <a:ext cx="4204263" cy="1302613"/>
          </a:xfrm>
        </p:spPr>
        <p:txBody>
          <a:bodyPr>
            <a:noAutofit/>
          </a:bodyPr>
          <a:lstStyle>
            <a:lvl1pPr>
              <a:defRPr sz="5500">
                <a:solidFill>
                  <a:schemeClr val="tx1"/>
                </a:solidFill>
              </a:defRPr>
            </a:lvl1pPr>
          </a:lstStyle>
          <a:p>
            <a:r>
              <a:rPr lang="en-US"/>
              <a:t>Headline</a:t>
            </a:r>
          </a:p>
        </p:txBody>
      </p:sp>
      <p:pic>
        <p:nvPicPr>
          <p:cNvPr id="5" name="Picture 4">
            <a:extLst>
              <a:ext uri="{FF2B5EF4-FFF2-40B4-BE49-F238E27FC236}">
                <a16:creationId xmlns:a16="http://schemas.microsoft.com/office/drawing/2014/main" id="{5C4FE6FB-CBE9-D26A-6103-E656481ADAE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12730" y="6208887"/>
            <a:ext cx="1243579" cy="348891"/>
          </a:xfrm>
          <a:prstGeom prst="rect">
            <a:avLst/>
          </a:prstGeom>
        </p:spPr>
      </p:pic>
      <p:sp>
        <p:nvSpPr>
          <p:cNvPr id="6" name="TextBox 5">
            <a:extLst>
              <a:ext uri="{FF2B5EF4-FFF2-40B4-BE49-F238E27FC236}">
                <a16:creationId xmlns:a16="http://schemas.microsoft.com/office/drawing/2014/main" id="{D319B468-B34A-2616-8A92-3FB9E8930B4F}"/>
              </a:ext>
            </a:extLst>
          </p:cNvPr>
          <p:cNvSpPr txBox="1"/>
          <p:nvPr userDrawn="1"/>
        </p:nvSpPr>
        <p:spPr>
          <a:xfrm>
            <a:off x="9875520" y="6446520"/>
            <a:ext cx="2262158" cy="230832"/>
          </a:xfrm>
          <a:prstGeom prst="rect">
            <a:avLst/>
          </a:prstGeom>
          <a:noFill/>
        </p:spPr>
        <p:txBody>
          <a:bodyPr wrap="none" rtlCol="0">
            <a:spAutoFit/>
          </a:bodyPr>
          <a:lstStyle/>
          <a:p>
            <a:r>
              <a:rPr lang="en-US" sz="700" b="0" i="0">
                <a:solidFill>
                  <a:schemeClr val="tx1"/>
                </a:solidFill>
                <a:effectLst/>
                <a:latin typeface="Open Sans" pitchFamily="2" charset="0"/>
              </a:rPr>
              <a:t>©2025 Encore Global LP or its subsidiaries</a:t>
            </a:r>
            <a:r>
              <a:rPr lang="en-US" sz="800" b="0" i="0">
                <a:solidFill>
                  <a:schemeClr val="tx1"/>
                </a:solidFill>
                <a:effectLst/>
                <a:latin typeface="Open Sans" pitchFamily="2" charset="0"/>
              </a:rPr>
              <a:t> |  </a:t>
            </a:r>
            <a:fld id="{01FCBA2E-4E3A-7A40-9169-9D9340C4B421}" type="slidenum">
              <a:rPr lang="en-US" sz="900" b="1" smtClean="0">
                <a:solidFill>
                  <a:schemeClr val="tx1"/>
                </a:solidFill>
                <a:latin typeface="Open Sans ExtraBold" pitchFamily="2" charset="0"/>
                <a:ea typeface="Open Sans ExtraBold" pitchFamily="2" charset="0"/>
                <a:cs typeface="Open Sans ExtraBold" pitchFamily="2" charset="0"/>
              </a:rPr>
              <a:t>‹#›</a:t>
            </a:fld>
            <a:endParaRPr lang="en-US" sz="900" b="1">
              <a:solidFill>
                <a:schemeClr val="tx1"/>
              </a:solidFill>
              <a:effectLst/>
              <a:latin typeface="Open Sans ExtraBold" pitchFamily="2" charset="0"/>
              <a:ea typeface="Open Sans ExtraBold" pitchFamily="2" charset="0"/>
              <a:cs typeface="Open Sans ExtraBold" pitchFamily="2" charset="0"/>
            </a:endParaRPr>
          </a:p>
        </p:txBody>
      </p:sp>
    </p:spTree>
    <p:extLst>
      <p:ext uri="{BB962C8B-B14F-4D97-AF65-F5344CB8AC3E}">
        <p14:creationId xmlns:p14="http://schemas.microsoft.com/office/powerpoint/2010/main" val="4046772057"/>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a-Body-Image-Editable">
    <p:bg>
      <p:bgRef idx="1001">
        <a:schemeClr val="bg2"/>
      </p:bgRef>
    </p:bg>
    <p:spTree>
      <p:nvGrpSpPr>
        <p:cNvPr id="1" name=""/>
        <p:cNvGrpSpPr/>
        <p:nvPr/>
      </p:nvGrpSpPr>
      <p:grpSpPr>
        <a:xfrm>
          <a:off x="0" y="0"/>
          <a:ext cx="0" cy="0"/>
          <a:chOff x="0" y="0"/>
          <a:chExt cx="0" cy="0"/>
        </a:xfrm>
      </p:grpSpPr>
      <p:sp>
        <p:nvSpPr>
          <p:cNvPr id="30" name="Picture Placeholder 29">
            <a:extLst>
              <a:ext uri="{FF2B5EF4-FFF2-40B4-BE49-F238E27FC236}">
                <a16:creationId xmlns:a16="http://schemas.microsoft.com/office/drawing/2014/main" id="{06B46C89-1C5B-3498-EDF9-5F97A89A416B}"/>
              </a:ext>
            </a:extLst>
          </p:cNvPr>
          <p:cNvSpPr>
            <a:spLocks noGrp="1"/>
          </p:cNvSpPr>
          <p:nvPr>
            <p:ph type="pic" sz="quarter" idx="14"/>
          </p:nvPr>
        </p:nvSpPr>
        <p:spPr>
          <a:xfrm>
            <a:off x="6864350" y="0"/>
            <a:ext cx="5327650" cy="6858000"/>
          </a:xfrm>
          <a:prstGeom prst="rect">
            <a:avLst/>
          </a:prstGeom>
        </p:spPr>
        <p:txBody>
          <a:bodyPr/>
          <a:lstStyle/>
          <a:p>
            <a:r>
              <a:rPr lang="en-US"/>
              <a:t>Click icon to add picture</a:t>
            </a:r>
          </a:p>
        </p:txBody>
      </p:sp>
      <p:sp>
        <p:nvSpPr>
          <p:cNvPr id="3" name="Title 2">
            <a:extLst>
              <a:ext uri="{FF2B5EF4-FFF2-40B4-BE49-F238E27FC236}">
                <a16:creationId xmlns:a16="http://schemas.microsoft.com/office/drawing/2014/main" id="{35F3043C-FC77-7A6F-4E63-745C9273C29C}"/>
              </a:ext>
            </a:extLst>
          </p:cNvPr>
          <p:cNvSpPr>
            <a:spLocks noGrp="1"/>
          </p:cNvSpPr>
          <p:nvPr>
            <p:ph type="title" hasCustomPrompt="1"/>
          </p:nvPr>
        </p:nvSpPr>
        <p:spPr>
          <a:xfrm>
            <a:off x="7359086" y="4171087"/>
            <a:ext cx="4204263" cy="1302613"/>
          </a:xfrm>
        </p:spPr>
        <p:txBody>
          <a:bodyPr>
            <a:noAutofit/>
          </a:bodyPr>
          <a:lstStyle>
            <a:lvl1pPr>
              <a:defRPr sz="5500">
                <a:solidFill>
                  <a:schemeClr val="tx1"/>
                </a:solidFill>
              </a:defRPr>
            </a:lvl1pPr>
          </a:lstStyle>
          <a:p>
            <a:r>
              <a:rPr lang="en-US"/>
              <a:t>Headline</a:t>
            </a:r>
          </a:p>
        </p:txBody>
      </p:sp>
      <p:sp>
        <p:nvSpPr>
          <p:cNvPr id="15" name="Text Placeholder 14">
            <a:extLst>
              <a:ext uri="{FF2B5EF4-FFF2-40B4-BE49-F238E27FC236}">
                <a16:creationId xmlns:a16="http://schemas.microsoft.com/office/drawing/2014/main" id="{76A9FDAD-E6A3-FE15-D9BA-34B6A9953A0F}"/>
              </a:ext>
            </a:extLst>
          </p:cNvPr>
          <p:cNvSpPr>
            <a:spLocks noGrp="1"/>
          </p:cNvSpPr>
          <p:nvPr>
            <p:ph type="body" sz="quarter" idx="10" hasCustomPrompt="1"/>
          </p:nvPr>
        </p:nvSpPr>
        <p:spPr>
          <a:xfrm>
            <a:off x="838200" y="971550"/>
            <a:ext cx="5595908" cy="657225"/>
          </a:xfrm>
          <a:prstGeom prst="rect">
            <a:avLst/>
          </a:prstGeom>
        </p:spPr>
        <p:txBody>
          <a:bodyPr>
            <a:noAutofit/>
          </a:bodyPr>
          <a:lstStyle>
            <a:lvl1pPr>
              <a:lnSpc>
                <a:spcPct val="90000"/>
              </a:lnSpc>
              <a:defRPr sz="1800" b="1" i="0">
                <a:solidFill>
                  <a:srgbClr val="00BFDE"/>
                </a:solidFill>
                <a:latin typeface="Open Sans ExtraBold" pitchFamily="2" charset="0"/>
                <a:ea typeface="Open Sans ExtraBold" pitchFamily="2" charset="0"/>
                <a:cs typeface="Open Sans ExtraBold" pitchFamily="2" charset="0"/>
              </a:defRPr>
            </a:lvl1pPr>
          </a:lstStyle>
          <a:p>
            <a:pPr lvl="0"/>
            <a:r>
              <a:rPr lang="en-US"/>
              <a:t>Subhead</a:t>
            </a:r>
          </a:p>
        </p:txBody>
      </p:sp>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hasCustomPrompt="1"/>
          </p:nvPr>
        </p:nvSpPr>
        <p:spPr>
          <a:xfrm>
            <a:off x="838199" y="1765300"/>
            <a:ext cx="5595909" cy="3708400"/>
          </a:xfrm>
          <a:prstGeom prst="rect">
            <a:avLst/>
          </a:prstGeom>
        </p:spPr>
        <p:txBody>
          <a:bodyPr>
            <a:noAutofit/>
          </a:bodyPr>
          <a:lstStyle>
            <a:lvl1pPr>
              <a:defRPr b="0" i="0">
                <a:solidFill>
                  <a:schemeClr val="tx1"/>
                </a:solidFill>
                <a:latin typeface="Open Sans" pitchFamily="2" charset="0"/>
                <a:ea typeface="Open Sans" pitchFamily="2" charset="0"/>
                <a:cs typeface="Open Sans" pitchFamily="2" charset="0"/>
              </a:defRPr>
            </a:lvl1pPr>
          </a:lstStyle>
          <a:p>
            <a:pPr lvl="0"/>
            <a:r>
              <a:rPr lang="en-US"/>
              <a:t>Click to add text</a:t>
            </a:r>
          </a:p>
        </p:txBody>
      </p:sp>
      <p:sp>
        <p:nvSpPr>
          <p:cNvPr id="5" name="TextBox 4">
            <a:extLst>
              <a:ext uri="{FF2B5EF4-FFF2-40B4-BE49-F238E27FC236}">
                <a16:creationId xmlns:a16="http://schemas.microsoft.com/office/drawing/2014/main" id="{DC7B96C9-7DD6-6FAF-C266-FF720BE03CB1}"/>
              </a:ext>
            </a:extLst>
          </p:cNvPr>
          <p:cNvSpPr txBox="1"/>
          <p:nvPr userDrawn="1"/>
        </p:nvSpPr>
        <p:spPr>
          <a:xfrm>
            <a:off x="12233089" y="1802"/>
            <a:ext cx="4319418" cy="1015663"/>
          </a:xfrm>
          <a:prstGeom prst="rect">
            <a:avLst/>
          </a:prstGeom>
          <a:solidFill>
            <a:schemeClr val="accent6"/>
          </a:solidFill>
        </p:spPr>
        <p:txBody>
          <a:bodyPr wrap="square" rtlCol="0">
            <a:spAutoFit/>
          </a:bodyPr>
          <a:lstStyle/>
          <a:p>
            <a:r>
              <a:rPr lang="en-US" sz="1200" b="1">
                <a:solidFill>
                  <a:schemeClr val="bg1"/>
                </a:solidFill>
                <a:latin typeface="Open Sans ExtraBold" pitchFamily="2" charset="0"/>
                <a:ea typeface="Open Sans ExtraBold" pitchFamily="2" charset="0"/>
                <a:cs typeface="Open Sans ExtraBold" pitchFamily="2" charset="0"/>
              </a:rPr>
              <a:t>To change the color of the sparkles:</a:t>
            </a:r>
          </a:p>
          <a:p>
            <a:r>
              <a:rPr lang="en-US" sz="1200">
                <a:solidFill>
                  <a:schemeClr val="bg1"/>
                </a:solidFill>
                <a:latin typeface="Open Sans" pitchFamily="2" charset="0"/>
                <a:ea typeface="Open Sans" pitchFamily="2" charset="0"/>
                <a:cs typeface="Open Sans" pitchFamily="2" charset="0"/>
              </a:rPr>
              <a:t>1 – select the grouped sparkle object</a:t>
            </a:r>
          </a:p>
          <a:p>
            <a:r>
              <a:rPr lang="en-US" sz="1200">
                <a:solidFill>
                  <a:schemeClr val="bg1"/>
                </a:solidFill>
                <a:latin typeface="Open Sans" pitchFamily="2" charset="0"/>
                <a:ea typeface="Open Sans" pitchFamily="2" charset="0"/>
                <a:cs typeface="Open Sans" pitchFamily="2" charset="0"/>
              </a:rPr>
              <a:t>2 – right-click and pick “Format Shape”</a:t>
            </a:r>
          </a:p>
          <a:p>
            <a:r>
              <a:rPr lang="en-US" sz="1200">
                <a:solidFill>
                  <a:schemeClr val="bg1"/>
                </a:solidFill>
                <a:latin typeface="Open Sans" pitchFamily="2" charset="0"/>
                <a:ea typeface="Open Sans" pitchFamily="2" charset="0"/>
                <a:cs typeface="Open Sans" pitchFamily="2" charset="0"/>
              </a:rPr>
              <a:t>3 – select the color you want from the </a:t>
            </a:r>
            <a:r>
              <a:rPr lang="en-US" sz="1200" b="1" u="sng">
                <a:solidFill>
                  <a:schemeClr val="bg1"/>
                </a:solidFill>
                <a:latin typeface="Open Sans ExtraBold" pitchFamily="2" charset="0"/>
                <a:ea typeface="Open Sans ExtraBold" pitchFamily="2" charset="0"/>
                <a:cs typeface="Open Sans ExtraBold" pitchFamily="2" charset="0"/>
              </a:rPr>
              <a:t>top row</a:t>
            </a:r>
            <a:r>
              <a:rPr lang="en-US" sz="1200" b="1" u="none">
                <a:solidFill>
                  <a:schemeClr val="bg1"/>
                </a:solidFill>
                <a:latin typeface="Open Sans ExtraBold" pitchFamily="2" charset="0"/>
                <a:ea typeface="Open Sans ExtraBold" pitchFamily="2" charset="0"/>
                <a:cs typeface="Open Sans ExtraBold" pitchFamily="2" charset="0"/>
              </a:rPr>
              <a:t> </a:t>
            </a:r>
            <a:r>
              <a:rPr lang="en-US" sz="1200">
                <a:solidFill>
                  <a:schemeClr val="bg1"/>
                </a:solidFill>
                <a:latin typeface="Open Sans" pitchFamily="2" charset="0"/>
                <a:ea typeface="Open Sans" pitchFamily="2" charset="0"/>
                <a:cs typeface="Open Sans" pitchFamily="2" charset="0"/>
              </a:rPr>
              <a:t>of color options</a:t>
            </a:r>
            <a:endParaRPr lang="en-US" sz="1200" b="1">
              <a:solidFill>
                <a:schemeClr val="bg1"/>
              </a:solidFill>
              <a:latin typeface="Open Sans ExtraBold" pitchFamily="2" charset="0"/>
              <a:ea typeface="Open Sans ExtraBold" pitchFamily="2" charset="0"/>
              <a:cs typeface="Open Sans ExtraBold" pitchFamily="2" charset="0"/>
            </a:endParaRPr>
          </a:p>
        </p:txBody>
      </p:sp>
      <p:pic>
        <p:nvPicPr>
          <p:cNvPr id="2" name="Picture 1">
            <a:extLst>
              <a:ext uri="{FF2B5EF4-FFF2-40B4-BE49-F238E27FC236}">
                <a16:creationId xmlns:a16="http://schemas.microsoft.com/office/drawing/2014/main" id="{256A433C-2C52-28C7-DFD7-3AC2BC05624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12730" y="6208887"/>
            <a:ext cx="1243579" cy="348891"/>
          </a:xfrm>
          <a:prstGeom prst="rect">
            <a:avLst/>
          </a:prstGeom>
        </p:spPr>
      </p:pic>
    </p:spTree>
    <p:extLst>
      <p:ext uri="{BB962C8B-B14F-4D97-AF65-F5344CB8AC3E}">
        <p14:creationId xmlns:p14="http://schemas.microsoft.com/office/powerpoint/2010/main" val="3379956145"/>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Body-Image-Static">
    <p:bg>
      <p:bgRef idx="1001">
        <a:schemeClr val="bg2"/>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D173B76-B737-AC02-4119-6AD176D9EC3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675809" y="6208887"/>
            <a:ext cx="1243579" cy="348891"/>
          </a:xfrm>
          <a:prstGeom prst="rect">
            <a:avLst/>
          </a:prstGeom>
        </p:spPr>
      </p:pic>
      <p:pic>
        <p:nvPicPr>
          <p:cNvPr id="4" name="Picture 3" descr="A person and person looking at a computer screen&#10;&#10;Description automatically generated">
            <a:extLst>
              <a:ext uri="{FF2B5EF4-FFF2-40B4-BE49-F238E27FC236}">
                <a16:creationId xmlns:a16="http://schemas.microsoft.com/office/drawing/2014/main" id="{2B39F0F6-12DD-A760-53D3-228672732970}"/>
              </a:ext>
            </a:extLst>
          </p:cNvPr>
          <p:cNvPicPr>
            <a:picLocks noChangeAspect="1"/>
          </p:cNvPicPr>
          <p:nvPr userDrawn="1"/>
        </p:nvPicPr>
        <p:blipFill>
          <a:blip r:embed="rId3" cstate="screen">
            <a:extLst>
              <a:ext uri="{28A0092B-C50C-407E-A947-70E740481C1C}">
                <a14:useLocalDpi xmlns:a14="http://schemas.microsoft.com/office/drawing/2010/main"/>
              </a:ext>
            </a:extLst>
          </a:blip>
          <a:srcRect t="-624"/>
          <a:stretch/>
        </p:blipFill>
        <p:spPr>
          <a:xfrm flipH="1">
            <a:off x="0" y="-44430"/>
            <a:ext cx="5328213" cy="6902430"/>
          </a:xfrm>
          <a:prstGeom prst="rect">
            <a:avLst/>
          </a:prstGeom>
        </p:spPr>
      </p:pic>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hasCustomPrompt="1"/>
          </p:nvPr>
        </p:nvSpPr>
        <p:spPr>
          <a:xfrm>
            <a:off x="5967474" y="1750660"/>
            <a:ext cx="5595909" cy="3708400"/>
          </a:xfrm>
          <a:prstGeom prst="rect">
            <a:avLst/>
          </a:prstGeom>
        </p:spPr>
        <p:txBody>
          <a:bodyPr>
            <a:noAutofit/>
          </a:bodyPr>
          <a:lstStyle>
            <a:lvl1pPr>
              <a:defRPr b="0" i="0">
                <a:solidFill>
                  <a:schemeClr val="tx1"/>
                </a:solidFill>
                <a:latin typeface="Open Sans" pitchFamily="2" charset="0"/>
                <a:ea typeface="Open Sans" pitchFamily="2" charset="0"/>
                <a:cs typeface="Open Sans" pitchFamily="2" charset="0"/>
              </a:defRPr>
            </a:lvl1pPr>
          </a:lstStyle>
          <a:p>
            <a:pPr lvl="0"/>
            <a:r>
              <a:rPr lang="en-US"/>
              <a:t>Click to add text</a:t>
            </a:r>
          </a:p>
        </p:txBody>
      </p:sp>
      <p:sp>
        <p:nvSpPr>
          <p:cNvPr id="23" name="TextBox 22">
            <a:extLst>
              <a:ext uri="{FF2B5EF4-FFF2-40B4-BE49-F238E27FC236}">
                <a16:creationId xmlns:a16="http://schemas.microsoft.com/office/drawing/2014/main" id="{ED68DF9F-1131-8EC6-4B21-9CC692DD31A0}"/>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tx1"/>
                </a:solidFill>
                <a:effectLst/>
                <a:latin typeface="Open Sans" pitchFamily="2" charset="0"/>
              </a:rPr>
              <a:t>©2025 Encore Global LP or its subsidiaries</a:t>
            </a:r>
            <a:r>
              <a:rPr lang="en-US" sz="800" b="0" i="0">
                <a:solidFill>
                  <a:schemeClr val="tx1"/>
                </a:solidFill>
                <a:effectLst/>
                <a:latin typeface="Open Sans" pitchFamily="2" charset="0"/>
              </a:rPr>
              <a:t> |  </a:t>
            </a:r>
            <a:fld id="{01FCBA2E-4E3A-7A40-9169-9D9340C4B421}" type="slidenum">
              <a:rPr lang="en-US" sz="900" b="1" smtClean="0">
                <a:solidFill>
                  <a:schemeClr val="tx1"/>
                </a:solidFill>
                <a:latin typeface="Open Sans ExtraBold" pitchFamily="2" charset="0"/>
                <a:ea typeface="Open Sans ExtraBold" pitchFamily="2" charset="0"/>
                <a:cs typeface="Open Sans ExtraBold" pitchFamily="2" charset="0"/>
              </a:rPr>
              <a:t>‹#›</a:t>
            </a:fld>
            <a:endParaRPr lang="en-US" sz="900" b="1">
              <a:solidFill>
                <a:schemeClr val="tx1"/>
              </a:solidFill>
              <a:effectLst/>
              <a:latin typeface="Open Sans ExtraBold" pitchFamily="2" charset="0"/>
              <a:ea typeface="Open Sans ExtraBold" pitchFamily="2" charset="0"/>
              <a:cs typeface="Open Sans ExtraBold" pitchFamily="2" charset="0"/>
            </a:endParaRPr>
          </a:p>
        </p:txBody>
      </p:sp>
      <p:grpSp>
        <p:nvGrpSpPr>
          <p:cNvPr id="5" name="Group 4">
            <a:extLst>
              <a:ext uri="{FF2B5EF4-FFF2-40B4-BE49-F238E27FC236}">
                <a16:creationId xmlns:a16="http://schemas.microsoft.com/office/drawing/2014/main" id="{4DFCE7CA-BACF-426D-0452-85E1BF8E5270}"/>
              </a:ext>
            </a:extLst>
          </p:cNvPr>
          <p:cNvGrpSpPr/>
          <p:nvPr userDrawn="1"/>
        </p:nvGrpSpPr>
        <p:grpSpPr>
          <a:xfrm>
            <a:off x="9343516" y="-144677"/>
            <a:ext cx="3014397" cy="1405982"/>
            <a:chOff x="9343516" y="-144677"/>
            <a:chExt cx="3014397" cy="1405982"/>
          </a:xfrm>
          <a:solidFill>
            <a:schemeClr val="accent3"/>
          </a:solidFill>
        </p:grpSpPr>
        <p:sp>
          <p:nvSpPr>
            <p:cNvPr id="6" name="Diamond 5">
              <a:extLst>
                <a:ext uri="{FF2B5EF4-FFF2-40B4-BE49-F238E27FC236}">
                  <a16:creationId xmlns:a16="http://schemas.microsoft.com/office/drawing/2014/main" id="{678C1109-25F6-EAEF-89F3-B0B3DEC587B7}"/>
                </a:ext>
              </a:extLst>
            </p:cNvPr>
            <p:cNvSpPr/>
            <p:nvPr userDrawn="1"/>
          </p:nvSpPr>
          <p:spPr>
            <a:xfrm>
              <a:off x="9622213" y="-134045"/>
              <a:ext cx="732021" cy="731914"/>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7">
              <a:extLst>
                <a:ext uri="{FF2B5EF4-FFF2-40B4-BE49-F238E27FC236}">
                  <a16:creationId xmlns:a16="http://schemas.microsoft.com/office/drawing/2014/main" id="{CF5284D9-9B6B-4165-6583-9CAA857D04A7}"/>
                </a:ext>
              </a:extLst>
            </p:cNvPr>
            <p:cNvSpPr/>
            <p:nvPr userDrawn="1"/>
          </p:nvSpPr>
          <p:spPr>
            <a:xfrm>
              <a:off x="10500958" y="-144677"/>
              <a:ext cx="1261363" cy="1261179"/>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C2C8EFE3-3DD0-9E4D-CBBE-503656446D01}"/>
                </a:ext>
              </a:extLst>
            </p:cNvPr>
            <p:cNvSpPr/>
            <p:nvPr userDrawn="1"/>
          </p:nvSpPr>
          <p:spPr>
            <a:xfrm>
              <a:off x="9343516" y="379948"/>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095358CF-7D16-51AF-1270-D52B11F43B0B}"/>
                </a:ext>
              </a:extLst>
            </p:cNvPr>
            <p:cNvSpPr/>
            <p:nvPr userDrawn="1"/>
          </p:nvSpPr>
          <p:spPr>
            <a:xfrm>
              <a:off x="10152893" y="459017"/>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iamond 10">
              <a:extLst>
                <a:ext uri="{FF2B5EF4-FFF2-40B4-BE49-F238E27FC236}">
                  <a16:creationId xmlns:a16="http://schemas.microsoft.com/office/drawing/2014/main" id="{6926C973-CFF0-EBF5-58F3-168C023D40DC}"/>
                </a:ext>
              </a:extLst>
            </p:cNvPr>
            <p:cNvSpPr/>
            <p:nvPr userDrawn="1"/>
          </p:nvSpPr>
          <p:spPr>
            <a:xfrm>
              <a:off x="9804828" y="648593"/>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iamond 17">
              <a:extLst>
                <a:ext uri="{FF2B5EF4-FFF2-40B4-BE49-F238E27FC236}">
                  <a16:creationId xmlns:a16="http://schemas.microsoft.com/office/drawing/2014/main" id="{4F145B40-62DC-6D8E-B566-1A8EDC24D984}"/>
                </a:ext>
              </a:extLst>
            </p:cNvPr>
            <p:cNvSpPr/>
            <p:nvPr userDrawn="1"/>
          </p:nvSpPr>
          <p:spPr>
            <a:xfrm>
              <a:off x="10301002" y="743739"/>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iamond 20">
              <a:extLst>
                <a:ext uri="{FF2B5EF4-FFF2-40B4-BE49-F238E27FC236}">
                  <a16:creationId xmlns:a16="http://schemas.microsoft.com/office/drawing/2014/main" id="{C3AFAFBC-F2CE-CAC4-142B-0D4FC158F74E}"/>
                </a:ext>
              </a:extLst>
            </p:cNvPr>
            <p:cNvSpPr/>
            <p:nvPr userDrawn="1"/>
          </p:nvSpPr>
          <p:spPr>
            <a:xfrm>
              <a:off x="11840347" y="233613"/>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itle 2">
            <a:extLst>
              <a:ext uri="{FF2B5EF4-FFF2-40B4-BE49-F238E27FC236}">
                <a16:creationId xmlns:a16="http://schemas.microsoft.com/office/drawing/2014/main" id="{B1531685-C7D6-3CED-7EE7-844D27AA2295}"/>
              </a:ext>
            </a:extLst>
          </p:cNvPr>
          <p:cNvSpPr>
            <a:spLocks noGrp="1"/>
          </p:cNvSpPr>
          <p:nvPr>
            <p:ph type="title" hasCustomPrompt="1"/>
          </p:nvPr>
        </p:nvSpPr>
        <p:spPr>
          <a:xfrm>
            <a:off x="493776" y="4169664"/>
            <a:ext cx="4174603" cy="1289396"/>
          </a:xfrm>
        </p:spPr>
        <p:txBody>
          <a:bodyPr>
            <a:noAutofit/>
          </a:bodyPr>
          <a:lstStyle>
            <a:lvl1pPr>
              <a:defRPr sz="5500">
                <a:solidFill>
                  <a:schemeClr val="tx1"/>
                </a:solidFill>
              </a:defRPr>
            </a:lvl1pPr>
          </a:lstStyle>
          <a:p>
            <a:r>
              <a:rPr lang="en-US"/>
              <a:t>Headline</a:t>
            </a:r>
          </a:p>
        </p:txBody>
      </p:sp>
      <p:sp>
        <p:nvSpPr>
          <p:cNvPr id="2" name="Text Placeholder 14">
            <a:extLst>
              <a:ext uri="{FF2B5EF4-FFF2-40B4-BE49-F238E27FC236}">
                <a16:creationId xmlns:a16="http://schemas.microsoft.com/office/drawing/2014/main" id="{A4D1B555-C9A2-F5F7-3A14-1536620324F8}"/>
              </a:ext>
            </a:extLst>
          </p:cNvPr>
          <p:cNvSpPr>
            <a:spLocks noGrp="1"/>
          </p:cNvSpPr>
          <p:nvPr>
            <p:ph type="body" sz="quarter" idx="10" hasCustomPrompt="1"/>
          </p:nvPr>
        </p:nvSpPr>
        <p:spPr>
          <a:xfrm>
            <a:off x="5967475" y="956910"/>
            <a:ext cx="4255501" cy="657225"/>
          </a:xfrm>
          <a:prstGeom prst="rect">
            <a:avLst/>
          </a:prstGeom>
        </p:spPr>
        <p:txBody>
          <a:bodyPr>
            <a:noAutofit/>
          </a:bodyPr>
          <a:lstStyle>
            <a:lvl1pPr>
              <a:lnSpc>
                <a:spcPct val="90000"/>
              </a:lnSpc>
              <a:defRPr sz="1800" b="1" i="0">
                <a:solidFill>
                  <a:srgbClr val="1C74BD"/>
                </a:solidFill>
                <a:latin typeface="Open Sans ExtraBold" pitchFamily="2" charset="0"/>
                <a:ea typeface="Open Sans ExtraBold" pitchFamily="2" charset="0"/>
                <a:cs typeface="Open Sans ExtraBold" pitchFamily="2" charset="0"/>
              </a:defRPr>
            </a:lvl1pPr>
          </a:lstStyle>
          <a:p>
            <a:pPr lvl="0"/>
            <a:r>
              <a:rPr lang="en-US"/>
              <a:t>Subhead</a:t>
            </a:r>
          </a:p>
        </p:txBody>
      </p:sp>
    </p:spTree>
    <p:extLst>
      <p:ext uri="{BB962C8B-B14F-4D97-AF65-F5344CB8AC3E}">
        <p14:creationId xmlns:p14="http://schemas.microsoft.com/office/powerpoint/2010/main" val="19389323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a-Body-Image-Editable">
    <p:bg>
      <p:bgRef idx="1001">
        <a:schemeClr val="bg2"/>
      </p:bgRef>
    </p:bg>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BE51C1FA-336D-EDE4-1A91-A966CD90CD30}"/>
              </a:ext>
            </a:extLst>
          </p:cNvPr>
          <p:cNvSpPr>
            <a:spLocks noGrp="1"/>
          </p:cNvSpPr>
          <p:nvPr>
            <p:ph type="pic" sz="quarter" idx="14"/>
          </p:nvPr>
        </p:nvSpPr>
        <p:spPr>
          <a:xfrm>
            <a:off x="-2" y="0"/>
            <a:ext cx="5330952" cy="6858000"/>
          </a:xfrm>
          <a:prstGeom prst="rect">
            <a:avLst/>
          </a:prstGeom>
        </p:spPr>
        <p:txBody>
          <a:bodyPr/>
          <a:lstStyle/>
          <a:p>
            <a:r>
              <a:rPr lang="en-US"/>
              <a:t>Click icon to add picture</a:t>
            </a:r>
          </a:p>
        </p:txBody>
      </p:sp>
      <p:sp>
        <p:nvSpPr>
          <p:cNvPr id="15" name="Text Placeholder 14">
            <a:extLst>
              <a:ext uri="{FF2B5EF4-FFF2-40B4-BE49-F238E27FC236}">
                <a16:creationId xmlns:a16="http://schemas.microsoft.com/office/drawing/2014/main" id="{76A9FDAD-E6A3-FE15-D9BA-34B6A9953A0F}"/>
              </a:ext>
            </a:extLst>
          </p:cNvPr>
          <p:cNvSpPr>
            <a:spLocks noGrp="1"/>
          </p:cNvSpPr>
          <p:nvPr>
            <p:ph type="body" sz="quarter" idx="10" hasCustomPrompt="1"/>
          </p:nvPr>
        </p:nvSpPr>
        <p:spPr>
          <a:xfrm>
            <a:off x="5967475" y="956910"/>
            <a:ext cx="4185418" cy="657225"/>
          </a:xfrm>
          <a:prstGeom prst="rect">
            <a:avLst/>
          </a:prstGeom>
        </p:spPr>
        <p:txBody>
          <a:bodyPr>
            <a:noAutofit/>
          </a:bodyPr>
          <a:lstStyle>
            <a:lvl1pPr>
              <a:lnSpc>
                <a:spcPct val="90000"/>
              </a:lnSpc>
              <a:defRPr sz="1800" b="1" i="0">
                <a:solidFill>
                  <a:srgbClr val="1C74BD"/>
                </a:solidFill>
                <a:latin typeface="Open Sans ExtraBold" pitchFamily="2" charset="0"/>
                <a:ea typeface="Open Sans ExtraBold" pitchFamily="2" charset="0"/>
                <a:cs typeface="Open Sans ExtraBold" pitchFamily="2" charset="0"/>
              </a:defRPr>
            </a:lvl1pPr>
          </a:lstStyle>
          <a:p>
            <a:pPr lvl="0"/>
            <a:r>
              <a:rPr lang="en-US"/>
              <a:t>Subhead</a:t>
            </a:r>
          </a:p>
        </p:txBody>
      </p:sp>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hasCustomPrompt="1"/>
          </p:nvPr>
        </p:nvSpPr>
        <p:spPr>
          <a:xfrm>
            <a:off x="5967474" y="1750660"/>
            <a:ext cx="5595909" cy="3708400"/>
          </a:xfrm>
          <a:prstGeom prst="rect">
            <a:avLst/>
          </a:prstGeom>
        </p:spPr>
        <p:txBody>
          <a:bodyPr>
            <a:noAutofit/>
          </a:bodyPr>
          <a:lstStyle>
            <a:lvl1pPr>
              <a:defRPr b="0" i="0">
                <a:solidFill>
                  <a:schemeClr val="tx1"/>
                </a:solidFill>
                <a:latin typeface="Open Sans" pitchFamily="2" charset="0"/>
                <a:ea typeface="Open Sans" pitchFamily="2" charset="0"/>
                <a:cs typeface="Open Sans" pitchFamily="2" charset="0"/>
              </a:defRPr>
            </a:lvl1pPr>
          </a:lstStyle>
          <a:p>
            <a:pPr lvl="0"/>
            <a:r>
              <a:rPr lang="en-US"/>
              <a:t>Click to add text</a:t>
            </a:r>
          </a:p>
        </p:txBody>
      </p:sp>
      <p:sp>
        <p:nvSpPr>
          <p:cNvPr id="23" name="TextBox 22">
            <a:extLst>
              <a:ext uri="{FF2B5EF4-FFF2-40B4-BE49-F238E27FC236}">
                <a16:creationId xmlns:a16="http://schemas.microsoft.com/office/drawing/2014/main" id="{ED68DF9F-1131-8EC6-4B21-9CC692DD31A0}"/>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tx1"/>
                </a:solidFill>
                <a:effectLst/>
                <a:latin typeface="Open Sans" pitchFamily="2" charset="0"/>
              </a:rPr>
              <a:t>©2025 Encore Global LP or its subsidiaries</a:t>
            </a:r>
            <a:r>
              <a:rPr lang="en-US" sz="800" b="0" i="0">
                <a:solidFill>
                  <a:schemeClr val="tx1"/>
                </a:solidFill>
                <a:effectLst/>
                <a:latin typeface="Open Sans" pitchFamily="2" charset="0"/>
              </a:rPr>
              <a:t> |  </a:t>
            </a:r>
            <a:fld id="{01FCBA2E-4E3A-7A40-9169-9D9340C4B421}" type="slidenum">
              <a:rPr lang="en-US" sz="900" b="1" smtClean="0">
                <a:solidFill>
                  <a:schemeClr val="tx1"/>
                </a:solidFill>
                <a:latin typeface="Open Sans ExtraBold" pitchFamily="2" charset="0"/>
                <a:ea typeface="Open Sans ExtraBold" pitchFamily="2" charset="0"/>
                <a:cs typeface="Open Sans ExtraBold" pitchFamily="2" charset="0"/>
              </a:rPr>
              <a:t>‹#›</a:t>
            </a:fld>
            <a:endParaRPr lang="en-US" sz="900" b="1">
              <a:solidFill>
                <a:schemeClr val="tx1"/>
              </a:solidFill>
              <a:effectLst/>
              <a:latin typeface="Open Sans ExtraBold" pitchFamily="2" charset="0"/>
              <a:ea typeface="Open Sans ExtraBold" pitchFamily="2" charset="0"/>
              <a:cs typeface="Open Sans ExtraBold" pitchFamily="2" charset="0"/>
            </a:endParaRPr>
          </a:p>
        </p:txBody>
      </p:sp>
      <p:grpSp>
        <p:nvGrpSpPr>
          <p:cNvPr id="12" name="Group 11">
            <a:extLst>
              <a:ext uri="{FF2B5EF4-FFF2-40B4-BE49-F238E27FC236}">
                <a16:creationId xmlns:a16="http://schemas.microsoft.com/office/drawing/2014/main" id="{58228EDF-3D6C-422D-8880-AC10A17394BC}"/>
              </a:ext>
            </a:extLst>
          </p:cNvPr>
          <p:cNvGrpSpPr/>
          <p:nvPr userDrawn="1"/>
        </p:nvGrpSpPr>
        <p:grpSpPr>
          <a:xfrm>
            <a:off x="9343516" y="-144677"/>
            <a:ext cx="3014397" cy="1405982"/>
            <a:chOff x="9343516" y="-144677"/>
            <a:chExt cx="3014397" cy="1405982"/>
          </a:xfrm>
          <a:solidFill>
            <a:schemeClr val="accent3"/>
          </a:solidFill>
        </p:grpSpPr>
        <p:sp>
          <p:nvSpPr>
            <p:cNvPr id="4" name="Diamond 3">
              <a:extLst>
                <a:ext uri="{FF2B5EF4-FFF2-40B4-BE49-F238E27FC236}">
                  <a16:creationId xmlns:a16="http://schemas.microsoft.com/office/drawing/2014/main" id="{351F76AE-84E7-663A-9299-EED4EAD1ACDB}"/>
                </a:ext>
              </a:extLst>
            </p:cNvPr>
            <p:cNvSpPr/>
            <p:nvPr userDrawn="1"/>
          </p:nvSpPr>
          <p:spPr>
            <a:xfrm>
              <a:off x="9622213" y="-134045"/>
              <a:ext cx="732021" cy="731914"/>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4">
              <a:extLst>
                <a:ext uri="{FF2B5EF4-FFF2-40B4-BE49-F238E27FC236}">
                  <a16:creationId xmlns:a16="http://schemas.microsoft.com/office/drawing/2014/main" id="{36AF65EA-14DC-34FA-D5A3-B17845EA249B}"/>
                </a:ext>
              </a:extLst>
            </p:cNvPr>
            <p:cNvSpPr/>
            <p:nvPr userDrawn="1"/>
          </p:nvSpPr>
          <p:spPr>
            <a:xfrm>
              <a:off x="10500958" y="-144677"/>
              <a:ext cx="1261363" cy="1261179"/>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iamond 5">
              <a:extLst>
                <a:ext uri="{FF2B5EF4-FFF2-40B4-BE49-F238E27FC236}">
                  <a16:creationId xmlns:a16="http://schemas.microsoft.com/office/drawing/2014/main" id="{661B7B81-A502-91EF-2D99-F77A7BFDF85B}"/>
                </a:ext>
              </a:extLst>
            </p:cNvPr>
            <p:cNvSpPr/>
            <p:nvPr userDrawn="1"/>
          </p:nvSpPr>
          <p:spPr>
            <a:xfrm>
              <a:off x="9343516" y="379948"/>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7">
              <a:extLst>
                <a:ext uri="{FF2B5EF4-FFF2-40B4-BE49-F238E27FC236}">
                  <a16:creationId xmlns:a16="http://schemas.microsoft.com/office/drawing/2014/main" id="{DB717717-5A1D-51A5-A159-6C17548834B2}"/>
                </a:ext>
              </a:extLst>
            </p:cNvPr>
            <p:cNvSpPr/>
            <p:nvPr userDrawn="1"/>
          </p:nvSpPr>
          <p:spPr>
            <a:xfrm>
              <a:off x="10152893" y="459017"/>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8E83869D-8F62-E8E6-4523-C6CFE3617449}"/>
                </a:ext>
              </a:extLst>
            </p:cNvPr>
            <p:cNvSpPr/>
            <p:nvPr userDrawn="1"/>
          </p:nvSpPr>
          <p:spPr>
            <a:xfrm>
              <a:off x="9804828" y="648593"/>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C85A71AB-554B-2354-6739-D4BB6AA96DF0}"/>
                </a:ext>
              </a:extLst>
            </p:cNvPr>
            <p:cNvSpPr/>
            <p:nvPr userDrawn="1"/>
          </p:nvSpPr>
          <p:spPr>
            <a:xfrm>
              <a:off x="10301002" y="743739"/>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iamond 10">
              <a:extLst>
                <a:ext uri="{FF2B5EF4-FFF2-40B4-BE49-F238E27FC236}">
                  <a16:creationId xmlns:a16="http://schemas.microsoft.com/office/drawing/2014/main" id="{130FC8E7-128F-8B1D-41DB-EB1858295EB3}"/>
                </a:ext>
              </a:extLst>
            </p:cNvPr>
            <p:cNvSpPr/>
            <p:nvPr userDrawn="1"/>
          </p:nvSpPr>
          <p:spPr>
            <a:xfrm>
              <a:off x="11840347" y="233613"/>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2">
            <a:extLst>
              <a:ext uri="{FF2B5EF4-FFF2-40B4-BE49-F238E27FC236}">
                <a16:creationId xmlns:a16="http://schemas.microsoft.com/office/drawing/2014/main" id="{F959856C-E3AA-3BF9-8F57-74339E5EDBDA}"/>
              </a:ext>
            </a:extLst>
          </p:cNvPr>
          <p:cNvSpPr>
            <a:spLocks noGrp="1"/>
          </p:cNvSpPr>
          <p:nvPr>
            <p:ph type="title" hasCustomPrompt="1"/>
          </p:nvPr>
        </p:nvSpPr>
        <p:spPr>
          <a:xfrm>
            <a:off x="493776" y="4169664"/>
            <a:ext cx="4174603" cy="1289396"/>
          </a:xfrm>
        </p:spPr>
        <p:txBody>
          <a:bodyPr>
            <a:noAutofit/>
          </a:bodyPr>
          <a:lstStyle>
            <a:lvl1pPr>
              <a:defRPr sz="5500">
                <a:solidFill>
                  <a:schemeClr val="tx1"/>
                </a:solidFill>
              </a:defRPr>
            </a:lvl1pPr>
          </a:lstStyle>
          <a:p>
            <a:r>
              <a:rPr lang="en-US"/>
              <a:t>Headline</a:t>
            </a:r>
          </a:p>
        </p:txBody>
      </p:sp>
      <p:pic>
        <p:nvPicPr>
          <p:cNvPr id="7" name="Picture 6">
            <a:extLst>
              <a:ext uri="{FF2B5EF4-FFF2-40B4-BE49-F238E27FC236}">
                <a16:creationId xmlns:a16="http://schemas.microsoft.com/office/drawing/2014/main" id="{194FAF88-2841-1FDF-FE85-C974C068CD7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675809" y="6208887"/>
            <a:ext cx="1243579" cy="348891"/>
          </a:xfrm>
          <a:prstGeom prst="rect">
            <a:avLst/>
          </a:prstGeom>
        </p:spPr>
      </p:pic>
    </p:spTree>
    <p:extLst>
      <p:ext uri="{BB962C8B-B14F-4D97-AF65-F5344CB8AC3E}">
        <p14:creationId xmlns:p14="http://schemas.microsoft.com/office/powerpoint/2010/main" val="2118241142"/>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Body-Full-Picture">
    <p:bg>
      <p:bgPr>
        <a:solidFill>
          <a:schemeClr val="bg1">
            <a:alpha val="42602"/>
          </a:schemeClr>
        </a:solidFill>
        <a:effectLst/>
      </p:bgPr>
    </p:bg>
    <p:spTree>
      <p:nvGrpSpPr>
        <p:cNvPr id="1" name=""/>
        <p:cNvGrpSpPr/>
        <p:nvPr/>
      </p:nvGrpSpPr>
      <p:grpSpPr>
        <a:xfrm>
          <a:off x="0" y="0"/>
          <a:ext cx="0" cy="0"/>
          <a:chOff x="0" y="0"/>
          <a:chExt cx="0" cy="0"/>
        </a:xfrm>
      </p:grpSpPr>
      <p:pic>
        <p:nvPicPr>
          <p:cNvPr id="13" name="Picture 12" descr="A crowd of people on a stage with colorful lights&#10;&#10;Description automatically generated">
            <a:extLst>
              <a:ext uri="{FF2B5EF4-FFF2-40B4-BE49-F238E27FC236}">
                <a16:creationId xmlns:a16="http://schemas.microsoft.com/office/drawing/2014/main" id="{E4334A08-5A90-BAB5-FD73-5A17FD7842FE}"/>
              </a:ext>
            </a:extLst>
          </p:cNvPr>
          <p:cNvPicPr>
            <a:picLocks noChangeAspect="1"/>
          </p:cNvPicPr>
          <p:nvPr userDrawn="1"/>
        </p:nvPicPr>
        <p:blipFill>
          <a:blip r:embed="rId2"/>
          <a:stretch>
            <a:fillRect/>
          </a:stretch>
        </p:blipFill>
        <p:spPr>
          <a:xfrm>
            <a:off x="0" y="0"/>
            <a:ext cx="12192000" cy="6858000"/>
          </a:xfrm>
          <a:prstGeom prst="rect">
            <a:avLst/>
          </a:prstGeom>
        </p:spPr>
      </p:pic>
      <p:grpSp>
        <p:nvGrpSpPr>
          <p:cNvPr id="5" name="Group 4">
            <a:extLst>
              <a:ext uri="{FF2B5EF4-FFF2-40B4-BE49-F238E27FC236}">
                <a16:creationId xmlns:a16="http://schemas.microsoft.com/office/drawing/2014/main" id="{6D05CAC0-D652-CB3A-BA3B-5DFB336BF7CB}"/>
              </a:ext>
            </a:extLst>
          </p:cNvPr>
          <p:cNvGrpSpPr/>
          <p:nvPr userDrawn="1"/>
        </p:nvGrpSpPr>
        <p:grpSpPr>
          <a:xfrm>
            <a:off x="9343516" y="-144677"/>
            <a:ext cx="3014397" cy="1405982"/>
            <a:chOff x="9343516" y="-144677"/>
            <a:chExt cx="3014397" cy="1405982"/>
          </a:xfrm>
          <a:solidFill>
            <a:srgbClr val="A7549F"/>
          </a:solidFill>
        </p:grpSpPr>
        <p:sp>
          <p:nvSpPr>
            <p:cNvPr id="6" name="Diamond 5">
              <a:extLst>
                <a:ext uri="{FF2B5EF4-FFF2-40B4-BE49-F238E27FC236}">
                  <a16:creationId xmlns:a16="http://schemas.microsoft.com/office/drawing/2014/main" id="{D29449AD-2054-8BC0-DF36-C6BB14B4058F}"/>
                </a:ext>
              </a:extLst>
            </p:cNvPr>
            <p:cNvSpPr/>
            <p:nvPr userDrawn="1"/>
          </p:nvSpPr>
          <p:spPr>
            <a:xfrm>
              <a:off x="9622213" y="-134045"/>
              <a:ext cx="732021" cy="731914"/>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7" name="Diamond 6">
              <a:extLst>
                <a:ext uri="{FF2B5EF4-FFF2-40B4-BE49-F238E27FC236}">
                  <a16:creationId xmlns:a16="http://schemas.microsoft.com/office/drawing/2014/main" id="{1E861E2A-DBF6-6081-92AD-A61A2D181859}"/>
                </a:ext>
              </a:extLst>
            </p:cNvPr>
            <p:cNvSpPr/>
            <p:nvPr userDrawn="1"/>
          </p:nvSpPr>
          <p:spPr>
            <a:xfrm>
              <a:off x="10500958" y="-144677"/>
              <a:ext cx="1261363" cy="1261179"/>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8" name="Diamond 7">
              <a:extLst>
                <a:ext uri="{FF2B5EF4-FFF2-40B4-BE49-F238E27FC236}">
                  <a16:creationId xmlns:a16="http://schemas.microsoft.com/office/drawing/2014/main" id="{2A41DBBB-79EE-1AD3-0150-959E724DF8F2}"/>
                </a:ext>
              </a:extLst>
            </p:cNvPr>
            <p:cNvSpPr/>
            <p:nvPr userDrawn="1"/>
          </p:nvSpPr>
          <p:spPr>
            <a:xfrm>
              <a:off x="9343516" y="379948"/>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9" name="Diamond 8">
              <a:extLst>
                <a:ext uri="{FF2B5EF4-FFF2-40B4-BE49-F238E27FC236}">
                  <a16:creationId xmlns:a16="http://schemas.microsoft.com/office/drawing/2014/main" id="{88D41833-ED67-7BE7-8200-F07CCFB8D511}"/>
                </a:ext>
              </a:extLst>
            </p:cNvPr>
            <p:cNvSpPr/>
            <p:nvPr userDrawn="1"/>
          </p:nvSpPr>
          <p:spPr>
            <a:xfrm>
              <a:off x="10152893" y="459017"/>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10" name="Diamond 9">
              <a:extLst>
                <a:ext uri="{FF2B5EF4-FFF2-40B4-BE49-F238E27FC236}">
                  <a16:creationId xmlns:a16="http://schemas.microsoft.com/office/drawing/2014/main" id="{4FB77552-0C19-6067-1AAC-BA60247A9141}"/>
                </a:ext>
              </a:extLst>
            </p:cNvPr>
            <p:cNvSpPr/>
            <p:nvPr userDrawn="1"/>
          </p:nvSpPr>
          <p:spPr>
            <a:xfrm>
              <a:off x="9804828" y="648593"/>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11" name="Diamond 10">
              <a:extLst>
                <a:ext uri="{FF2B5EF4-FFF2-40B4-BE49-F238E27FC236}">
                  <a16:creationId xmlns:a16="http://schemas.microsoft.com/office/drawing/2014/main" id="{74D168DE-BF5B-DB38-0145-652AD9918702}"/>
                </a:ext>
              </a:extLst>
            </p:cNvPr>
            <p:cNvSpPr/>
            <p:nvPr userDrawn="1"/>
          </p:nvSpPr>
          <p:spPr>
            <a:xfrm>
              <a:off x="10301002" y="743739"/>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12" name="Diamond 11">
              <a:extLst>
                <a:ext uri="{FF2B5EF4-FFF2-40B4-BE49-F238E27FC236}">
                  <a16:creationId xmlns:a16="http://schemas.microsoft.com/office/drawing/2014/main" id="{899E6732-A42C-9CC1-B635-4F60ADE836BC}"/>
                </a:ext>
              </a:extLst>
            </p:cNvPr>
            <p:cNvSpPr/>
            <p:nvPr userDrawn="1"/>
          </p:nvSpPr>
          <p:spPr>
            <a:xfrm>
              <a:off x="11840347" y="233613"/>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grpSp>
      <p:sp>
        <p:nvSpPr>
          <p:cNvPr id="18" name="Text Placeholder 16">
            <a:extLst>
              <a:ext uri="{FF2B5EF4-FFF2-40B4-BE49-F238E27FC236}">
                <a16:creationId xmlns:a16="http://schemas.microsoft.com/office/drawing/2014/main" id="{31B2BF5E-B0B3-DC7F-BC3B-56012A75A85F}"/>
              </a:ext>
            </a:extLst>
          </p:cNvPr>
          <p:cNvSpPr>
            <a:spLocks noGrp="1"/>
          </p:cNvSpPr>
          <p:nvPr>
            <p:ph type="body" sz="quarter" idx="12"/>
          </p:nvPr>
        </p:nvSpPr>
        <p:spPr>
          <a:xfrm>
            <a:off x="838200" y="5078183"/>
            <a:ext cx="6636488" cy="769723"/>
          </a:xfrm>
          <a:prstGeom prst="rect">
            <a:avLst/>
          </a:prstGeom>
        </p:spPr>
        <p:txBody>
          <a:bodyPr/>
          <a:lstStyle>
            <a:lvl1pPr>
              <a:defRPr b="0" i="0">
                <a:solidFill>
                  <a:schemeClr val="bg1"/>
                </a:solidFill>
                <a:latin typeface="Open Sans" pitchFamily="2" charset="0"/>
                <a:ea typeface="Open Sans" pitchFamily="2" charset="0"/>
                <a:cs typeface="Open Sans" pitchFamily="2" charset="0"/>
              </a:defRPr>
            </a:lvl1pPr>
          </a:lstStyle>
          <a:p>
            <a:pPr lvl="0"/>
            <a:r>
              <a:rPr lang="en-US"/>
              <a:t>Click to edit Master text styles</a:t>
            </a:r>
          </a:p>
        </p:txBody>
      </p:sp>
      <p:sp>
        <p:nvSpPr>
          <p:cNvPr id="20" name="TextBox 19">
            <a:extLst>
              <a:ext uri="{FF2B5EF4-FFF2-40B4-BE49-F238E27FC236}">
                <a16:creationId xmlns:a16="http://schemas.microsoft.com/office/drawing/2014/main" id="{B841B1BC-55D7-EED8-48FA-D976E8C55035}"/>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2" name="Title 1">
            <a:extLst>
              <a:ext uri="{FF2B5EF4-FFF2-40B4-BE49-F238E27FC236}">
                <a16:creationId xmlns:a16="http://schemas.microsoft.com/office/drawing/2014/main" id="{7AC215FD-ACF5-F53A-BD40-422B1B544DD7}"/>
              </a:ext>
            </a:extLst>
          </p:cNvPr>
          <p:cNvSpPr>
            <a:spLocks noGrp="1"/>
          </p:cNvSpPr>
          <p:nvPr>
            <p:ph type="title" hasCustomPrompt="1"/>
          </p:nvPr>
        </p:nvSpPr>
        <p:spPr>
          <a:xfrm>
            <a:off x="770290" y="3497973"/>
            <a:ext cx="7970754" cy="1445196"/>
          </a:xfrm>
        </p:spPr>
        <p:txBody>
          <a:bodyPr anchor="b">
            <a:noAutofit/>
          </a:bodyPr>
          <a:lstStyle>
            <a:lvl1pPr>
              <a:spcBef>
                <a:spcPts val="0"/>
              </a:spcBef>
              <a:defRPr sz="5500">
                <a:solidFill>
                  <a:schemeClr val="bg1"/>
                </a:solidFill>
              </a:defRPr>
            </a:lvl1pPr>
          </a:lstStyle>
          <a:p>
            <a:pPr lvl="0"/>
            <a:r>
              <a:rPr lang="en-US"/>
              <a:t>Full bleed image breaker slide</a:t>
            </a:r>
          </a:p>
        </p:txBody>
      </p:sp>
      <p:pic>
        <p:nvPicPr>
          <p:cNvPr id="3" name="Picture 2">
            <a:extLst>
              <a:ext uri="{FF2B5EF4-FFF2-40B4-BE49-F238E27FC236}">
                <a16:creationId xmlns:a16="http://schemas.microsoft.com/office/drawing/2014/main" id="{8D02E3CF-5B11-FF1E-1931-222BAAE9D3C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12730" y="6208887"/>
            <a:ext cx="1243579" cy="348891"/>
          </a:xfrm>
          <a:prstGeom prst="rect">
            <a:avLst/>
          </a:prstGeom>
        </p:spPr>
      </p:pic>
    </p:spTree>
    <p:extLst>
      <p:ext uri="{BB962C8B-B14F-4D97-AF65-F5344CB8AC3E}">
        <p14:creationId xmlns:p14="http://schemas.microsoft.com/office/powerpoint/2010/main" val="30976803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1a_Body-Full-Picture">
    <p:bg>
      <p:bgPr>
        <a:solidFill>
          <a:schemeClr val="bg1">
            <a:alpha val="42602"/>
          </a:schemeClr>
        </a:solid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5B988281-87F8-30D3-E0E5-DA5B58446E8D}"/>
              </a:ext>
            </a:extLst>
          </p:cNvPr>
          <p:cNvSpPr>
            <a:spLocks noGrp="1"/>
          </p:cNvSpPr>
          <p:nvPr>
            <p:ph type="pic" sz="quarter" idx="10"/>
          </p:nvPr>
        </p:nvSpPr>
        <p:spPr>
          <a:xfrm>
            <a:off x="0" y="0"/>
            <a:ext cx="12192000" cy="6858000"/>
          </a:xfrm>
          <a:prstGeom prst="rect">
            <a:avLst/>
          </a:prstGeom>
        </p:spPr>
        <p:txBody>
          <a:bodyPr/>
          <a:lstStyle/>
          <a:p>
            <a:r>
              <a:rPr lang="en-US"/>
              <a:t>Click icon to add picture</a:t>
            </a:r>
          </a:p>
        </p:txBody>
      </p:sp>
      <p:sp>
        <p:nvSpPr>
          <p:cNvPr id="18" name="Text Placeholder 16">
            <a:extLst>
              <a:ext uri="{FF2B5EF4-FFF2-40B4-BE49-F238E27FC236}">
                <a16:creationId xmlns:a16="http://schemas.microsoft.com/office/drawing/2014/main" id="{31B2BF5E-B0B3-DC7F-BC3B-56012A75A85F}"/>
              </a:ext>
            </a:extLst>
          </p:cNvPr>
          <p:cNvSpPr>
            <a:spLocks noGrp="1"/>
          </p:cNvSpPr>
          <p:nvPr>
            <p:ph type="body" sz="quarter" idx="12"/>
          </p:nvPr>
        </p:nvSpPr>
        <p:spPr>
          <a:xfrm>
            <a:off x="838200" y="5078183"/>
            <a:ext cx="6636488" cy="769723"/>
          </a:xfrm>
          <a:prstGeom prst="rect">
            <a:avLst/>
          </a:prstGeom>
        </p:spPr>
        <p:txBody>
          <a:bodyPr/>
          <a:lstStyle>
            <a:lvl1pPr>
              <a:defRPr b="0" i="0">
                <a:solidFill>
                  <a:schemeClr val="bg1"/>
                </a:solidFill>
                <a:latin typeface="Open Sans" pitchFamily="2" charset="0"/>
                <a:ea typeface="Open Sans" pitchFamily="2" charset="0"/>
                <a:cs typeface="Open Sans" pitchFamily="2" charset="0"/>
              </a:defRPr>
            </a:lvl1pPr>
          </a:lstStyle>
          <a:p>
            <a:pPr lvl="0"/>
            <a:r>
              <a:rPr lang="en-US"/>
              <a:t>Click to edit Master text styles</a:t>
            </a:r>
          </a:p>
        </p:txBody>
      </p:sp>
      <p:pic>
        <p:nvPicPr>
          <p:cNvPr id="19" name="Picture 18">
            <a:extLst>
              <a:ext uri="{FF2B5EF4-FFF2-40B4-BE49-F238E27FC236}">
                <a16:creationId xmlns:a16="http://schemas.microsoft.com/office/drawing/2014/main" id="{917A38E2-89D4-B21B-529D-80E70DD80E0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00977" y="6205590"/>
            <a:ext cx="1267086" cy="355486"/>
          </a:xfrm>
          <a:prstGeom prst="rect">
            <a:avLst/>
          </a:prstGeom>
        </p:spPr>
      </p:pic>
      <p:sp>
        <p:nvSpPr>
          <p:cNvPr id="4" name="Title 1">
            <a:extLst>
              <a:ext uri="{FF2B5EF4-FFF2-40B4-BE49-F238E27FC236}">
                <a16:creationId xmlns:a16="http://schemas.microsoft.com/office/drawing/2014/main" id="{DFDE71DF-A007-96FF-8C50-165E5DC15B28}"/>
              </a:ext>
            </a:extLst>
          </p:cNvPr>
          <p:cNvSpPr>
            <a:spLocks noGrp="1"/>
          </p:cNvSpPr>
          <p:nvPr>
            <p:ph type="title" hasCustomPrompt="1"/>
          </p:nvPr>
        </p:nvSpPr>
        <p:spPr>
          <a:xfrm>
            <a:off x="770290" y="3497973"/>
            <a:ext cx="7970754" cy="1445196"/>
          </a:xfrm>
        </p:spPr>
        <p:txBody>
          <a:bodyPr anchor="b">
            <a:noAutofit/>
          </a:bodyPr>
          <a:lstStyle>
            <a:lvl1pPr>
              <a:spcBef>
                <a:spcPts val="0"/>
              </a:spcBef>
              <a:defRPr sz="5500">
                <a:solidFill>
                  <a:schemeClr val="bg1"/>
                </a:solidFill>
              </a:defRPr>
            </a:lvl1pPr>
          </a:lstStyle>
          <a:p>
            <a:pPr lvl="0"/>
            <a:r>
              <a:rPr lang="en-US"/>
              <a:t>Full bleed image breaker slide</a:t>
            </a:r>
          </a:p>
        </p:txBody>
      </p:sp>
    </p:spTree>
    <p:extLst>
      <p:ext uri="{BB962C8B-B14F-4D97-AF65-F5344CB8AC3E}">
        <p14:creationId xmlns:p14="http://schemas.microsoft.com/office/powerpoint/2010/main" val="3257926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2_Body-Two-Pictures">
    <p:spTree>
      <p:nvGrpSpPr>
        <p:cNvPr id="1" name=""/>
        <p:cNvGrpSpPr/>
        <p:nvPr/>
      </p:nvGrpSpPr>
      <p:grpSpPr>
        <a:xfrm>
          <a:off x="0" y="0"/>
          <a:ext cx="0" cy="0"/>
          <a:chOff x="0" y="0"/>
          <a:chExt cx="0" cy="0"/>
        </a:xfrm>
      </p:grpSpPr>
      <p:pic>
        <p:nvPicPr>
          <p:cNvPr id="7" name="Picture 6" descr="A large room with tables and chairs&#10;&#10;Description automatically generated">
            <a:extLst>
              <a:ext uri="{FF2B5EF4-FFF2-40B4-BE49-F238E27FC236}">
                <a16:creationId xmlns:a16="http://schemas.microsoft.com/office/drawing/2014/main" id="{5FFE4186-2489-909A-CF80-CD463BD5384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857999" y="3493008"/>
            <a:ext cx="5334001" cy="3364992"/>
          </a:xfrm>
          <a:prstGeom prst="rect">
            <a:avLst/>
          </a:prstGeom>
        </p:spPr>
      </p:pic>
      <p:sp>
        <p:nvSpPr>
          <p:cNvPr id="2" name="Title 1">
            <a:extLst>
              <a:ext uri="{FF2B5EF4-FFF2-40B4-BE49-F238E27FC236}">
                <a16:creationId xmlns:a16="http://schemas.microsoft.com/office/drawing/2014/main" id="{D85C4E62-34DC-87D3-0FCD-71CF15B18FDC}"/>
              </a:ext>
            </a:extLst>
          </p:cNvPr>
          <p:cNvSpPr>
            <a:spLocks noGrp="1"/>
          </p:cNvSpPr>
          <p:nvPr>
            <p:ph type="title" hasCustomPrompt="1"/>
          </p:nvPr>
        </p:nvSpPr>
        <p:spPr>
          <a:xfrm>
            <a:off x="728755" y="1233160"/>
            <a:ext cx="5491291" cy="1354592"/>
          </a:xfrm>
        </p:spPr>
        <p:txBody>
          <a:bodyPr>
            <a:noAutofit/>
          </a:bodyPr>
          <a:lstStyle>
            <a:lvl1pPr>
              <a:lnSpc>
                <a:spcPct val="80000"/>
              </a:lnSpc>
              <a:defRPr sz="5500" b="1" i="0">
                <a:latin typeface="Open Sans ExtraBold" pitchFamily="2" charset="0"/>
                <a:ea typeface="Open Sans ExtraBold" pitchFamily="2" charset="0"/>
                <a:cs typeface="Open Sans ExtraBold" pitchFamily="2" charset="0"/>
              </a:defRPr>
            </a:lvl1pPr>
          </a:lstStyle>
          <a:p>
            <a:r>
              <a:rPr lang="en-US"/>
              <a:t>Hello, we’re Encore.</a:t>
            </a:r>
          </a:p>
        </p:txBody>
      </p:sp>
      <p:sp>
        <p:nvSpPr>
          <p:cNvPr id="8" name="Picture Placeholder 7">
            <a:extLst>
              <a:ext uri="{FF2B5EF4-FFF2-40B4-BE49-F238E27FC236}">
                <a16:creationId xmlns:a16="http://schemas.microsoft.com/office/drawing/2014/main" id="{9AABCAA7-247A-7BE3-0126-541D442D40CF}"/>
              </a:ext>
            </a:extLst>
          </p:cNvPr>
          <p:cNvSpPr>
            <a:spLocks noGrp="1"/>
          </p:cNvSpPr>
          <p:nvPr>
            <p:ph type="pic" sz="quarter" idx="11"/>
          </p:nvPr>
        </p:nvSpPr>
        <p:spPr>
          <a:xfrm>
            <a:off x="6858000" y="3493008"/>
            <a:ext cx="5334000" cy="3364992"/>
          </a:xfrm>
          <a:prstGeom prst="rect">
            <a:avLst/>
          </a:prstGeom>
        </p:spPr>
        <p:txBody>
          <a:bodyPr/>
          <a:lstStyle/>
          <a:p>
            <a:r>
              <a:rPr lang="en-US"/>
              <a:t>Click icon to add picture</a:t>
            </a:r>
          </a:p>
        </p:txBody>
      </p:sp>
      <p:sp>
        <p:nvSpPr>
          <p:cNvPr id="10" name="Text Placeholder 9">
            <a:extLst>
              <a:ext uri="{FF2B5EF4-FFF2-40B4-BE49-F238E27FC236}">
                <a16:creationId xmlns:a16="http://schemas.microsoft.com/office/drawing/2014/main" id="{CF4674EC-48ED-0DA5-0438-90F3DB178086}"/>
              </a:ext>
            </a:extLst>
          </p:cNvPr>
          <p:cNvSpPr>
            <a:spLocks noGrp="1"/>
          </p:cNvSpPr>
          <p:nvPr>
            <p:ph type="body" sz="quarter" idx="12"/>
          </p:nvPr>
        </p:nvSpPr>
        <p:spPr>
          <a:xfrm>
            <a:off x="728663" y="2743533"/>
            <a:ext cx="5400675" cy="2711450"/>
          </a:xfrm>
          <a:prstGeom prst="rect">
            <a:avLst/>
          </a:prstGeom>
        </p:spPr>
        <p:txBody>
          <a:bodyPr/>
          <a:lstStyle>
            <a:lvl1pPr algn="l">
              <a:defRPr/>
            </a:lvl1pPr>
            <a:lvl2pPr algn="l">
              <a:defRPr/>
            </a:lvl2pPr>
            <a:lvl3pPr algn="l">
              <a:defRPr/>
            </a:lvl3pPr>
            <a:lvl4pPr algn="l">
              <a:defRPr/>
            </a:lvl4pPr>
            <a:lvl5pPr algn="l">
              <a:defRPr/>
            </a:lvl5pPr>
          </a:lstStyle>
          <a:p>
            <a:pPr lvl="0"/>
            <a:r>
              <a:rPr lang="en-US"/>
              <a:t>Click to edit Master text styles</a:t>
            </a:r>
          </a:p>
        </p:txBody>
      </p:sp>
      <p:sp>
        <p:nvSpPr>
          <p:cNvPr id="11" name="TextBox 10">
            <a:extLst>
              <a:ext uri="{FF2B5EF4-FFF2-40B4-BE49-F238E27FC236}">
                <a16:creationId xmlns:a16="http://schemas.microsoft.com/office/drawing/2014/main" id="{01DCF7E4-2E8A-07A2-918E-8AF8EF3EF292}"/>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pic>
        <p:nvPicPr>
          <p:cNvPr id="4" name="Picture 3" descr="A group of people sitting at a table&#10;&#10;Description automatically generated">
            <a:extLst>
              <a:ext uri="{FF2B5EF4-FFF2-40B4-BE49-F238E27FC236}">
                <a16:creationId xmlns:a16="http://schemas.microsoft.com/office/drawing/2014/main" id="{74575B9F-260A-A8C9-ED41-3EB1F0A1106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858000" y="0"/>
            <a:ext cx="5334001" cy="3364992"/>
          </a:xfrm>
          <a:prstGeom prst="rect">
            <a:avLst/>
          </a:prstGeom>
        </p:spPr>
      </p:pic>
      <p:pic>
        <p:nvPicPr>
          <p:cNvPr id="5" name="Graphic 14">
            <a:extLst>
              <a:ext uri="{FF2B5EF4-FFF2-40B4-BE49-F238E27FC236}">
                <a16:creationId xmlns:a16="http://schemas.microsoft.com/office/drawing/2014/main" id="{3D14B072-B6FA-1494-20CA-59928100B7D0}"/>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5529222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2a_Body-Two-Pict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C4E62-34DC-87D3-0FCD-71CF15B18FDC}"/>
              </a:ext>
            </a:extLst>
          </p:cNvPr>
          <p:cNvSpPr>
            <a:spLocks noGrp="1"/>
          </p:cNvSpPr>
          <p:nvPr>
            <p:ph type="title" hasCustomPrompt="1"/>
          </p:nvPr>
        </p:nvSpPr>
        <p:spPr>
          <a:xfrm>
            <a:off x="728755" y="1233160"/>
            <a:ext cx="5491291" cy="1359569"/>
          </a:xfrm>
        </p:spPr>
        <p:txBody>
          <a:bodyPr>
            <a:noAutofit/>
          </a:bodyPr>
          <a:lstStyle>
            <a:lvl1pPr>
              <a:lnSpc>
                <a:spcPct val="80000"/>
              </a:lnSpc>
              <a:defRPr sz="5500" b="1" i="0">
                <a:latin typeface="Open Sans ExtraBold" pitchFamily="2" charset="0"/>
                <a:ea typeface="Open Sans ExtraBold" pitchFamily="2" charset="0"/>
                <a:cs typeface="Open Sans ExtraBold" pitchFamily="2" charset="0"/>
              </a:defRPr>
            </a:lvl1pPr>
          </a:lstStyle>
          <a:p>
            <a:r>
              <a:rPr lang="en-US"/>
              <a:t>Title line 1, title line 2</a:t>
            </a:r>
          </a:p>
        </p:txBody>
      </p:sp>
      <p:sp>
        <p:nvSpPr>
          <p:cNvPr id="6" name="Picture Placeholder 5">
            <a:extLst>
              <a:ext uri="{FF2B5EF4-FFF2-40B4-BE49-F238E27FC236}">
                <a16:creationId xmlns:a16="http://schemas.microsoft.com/office/drawing/2014/main" id="{57FA7D50-E05A-27AA-C9BF-FE1599B76811}"/>
              </a:ext>
            </a:extLst>
          </p:cNvPr>
          <p:cNvSpPr>
            <a:spLocks noGrp="1"/>
          </p:cNvSpPr>
          <p:nvPr>
            <p:ph type="pic" sz="quarter" idx="10"/>
          </p:nvPr>
        </p:nvSpPr>
        <p:spPr>
          <a:xfrm>
            <a:off x="6858000" y="0"/>
            <a:ext cx="5334000" cy="3364992"/>
          </a:xfrm>
          <a:prstGeom prst="rect">
            <a:avLst/>
          </a:prstGeom>
        </p:spPr>
        <p:txBody>
          <a:bodyPr/>
          <a:lstStyle/>
          <a:p>
            <a:r>
              <a:rPr lang="en-US"/>
              <a:t>Click icon to add picture</a:t>
            </a:r>
          </a:p>
        </p:txBody>
      </p:sp>
      <p:sp>
        <p:nvSpPr>
          <p:cNvPr id="8" name="Picture Placeholder 7">
            <a:extLst>
              <a:ext uri="{FF2B5EF4-FFF2-40B4-BE49-F238E27FC236}">
                <a16:creationId xmlns:a16="http://schemas.microsoft.com/office/drawing/2014/main" id="{9AABCAA7-247A-7BE3-0126-541D442D40CF}"/>
              </a:ext>
            </a:extLst>
          </p:cNvPr>
          <p:cNvSpPr>
            <a:spLocks noGrp="1"/>
          </p:cNvSpPr>
          <p:nvPr>
            <p:ph type="pic" sz="quarter" idx="11"/>
          </p:nvPr>
        </p:nvSpPr>
        <p:spPr>
          <a:xfrm>
            <a:off x="6858000" y="3493008"/>
            <a:ext cx="5334000" cy="3364992"/>
          </a:xfrm>
          <a:prstGeom prst="rect">
            <a:avLst/>
          </a:prstGeom>
        </p:spPr>
        <p:txBody>
          <a:bodyPr/>
          <a:lstStyle/>
          <a:p>
            <a:r>
              <a:rPr lang="en-US"/>
              <a:t>Click icon to add picture</a:t>
            </a:r>
          </a:p>
        </p:txBody>
      </p:sp>
      <p:sp>
        <p:nvSpPr>
          <p:cNvPr id="10" name="Text Placeholder 9">
            <a:extLst>
              <a:ext uri="{FF2B5EF4-FFF2-40B4-BE49-F238E27FC236}">
                <a16:creationId xmlns:a16="http://schemas.microsoft.com/office/drawing/2014/main" id="{CF4674EC-48ED-0DA5-0438-90F3DB178086}"/>
              </a:ext>
            </a:extLst>
          </p:cNvPr>
          <p:cNvSpPr>
            <a:spLocks noGrp="1"/>
          </p:cNvSpPr>
          <p:nvPr>
            <p:ph type="body" sz="quarter" idx="12"/>
          </p:nvPr>
        </p:nvSpPr>
        <p:spPr>
          <a:xfrm>
            <a:off x="728663" y="2743533"/>
            <a:ext cx="5400675" cy="2711450"/>
          </a:xfrm>
          <a:prstGeom prst="rect">
            <a:avLst/>
          </a:prstGeom>
        </p:spPr>
        <p:txBody>
          <a:bodyPr/>
          <a:lstStyle>
            <a:lvl1pPr algn="l">
              <a:defRPr/>
            </a:lvl1pPr>
            <a:lvl2pPr algn="l">
              <a:defRPr/>
            </a:lvl2pPr>
            <a:lvl3pPr algn="l">
              <a:defRPr/>
            </a:lvl3pPr>
            <a:lvl4pPr algn="l">
              <a:defRPr/>
            </a:lvl4pPr>
            <a:lvl5pPr algn="l">
              <a:defRPr/>
            </a:lvl5pPr>
          </a:lstStyle>
          <a:p>
            <a:pPr lvl="0"/>
            <a:r>
              <a:rPr lang="en-US"/>
              <a:t>Click to edit Master text styles</a:t>
            </a:r>
          </a:p>
        </p:txBody>
      </p:sp>
      <p:sp>
        <p:nvSpPr>
          <p:cNvPr id="11" name="TextBox 10">
            <a:extLst>
              <a:ext uri="{FF2B5EF4-FFF2-40B4-BE49-F238E27FC236}">
                <a16:creationId xmlns:a16="http://schemas.microsoft.com/office/drawing/2014/main" id="{01DCF7E4-2E8A-07A2-918E-8AF8EF3EF292}"/>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pic>
        <p:nvPicPr>
          <p:cNvPr id="4" name="Graphic 14">
            <a:extLst>
              <a:ext uri="{FF2B5EF4-FFF2-40B4-BE49-F238E27FC236}">
                <a16:creationId xmlns:a16="http://schemas.microsoft.com/office/drawing/2014/main" id="{EE7D617C-6972-84C4-F9F2-8875F950BF0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2962060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3_Body-Headlin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EDB02A1-6672-B9EC-5089-F413BE906C33}"/>
              </a:ext>
            </a:extLst>
          </p:cNvPr>
          <p:cNvSpPr>
            <a:spLocks noGrp="1"/>
          </p:cNvSpPr>
          <p:nvPr>
            <p:ph type="title" hasCustomPrompt="1"/>
          </p:nvPr>
        </p:nvSpPr>
        <p:spPr>
          <a:xfrm>
            <a:off x="813816" y="393192"/>
            <a:ext cx="10515600" cy="649027"/>
          </a:xfrm>
        </p:spPr>
        <p:txBody>
          <a:bodyPr/>
          <a:lstStyle/>
          <a:p>
            <a:r>
              <a:rPr lang="en-US"/>
              <a:t>Click to edit the headline</a:t>
            </a:r>
          </a:p>
        </p:txBody>
      </p:sp>
      <p:pic>
        <p:nvPicPr>
          <p:cNvPr id="2" name="Graphic 14">
            <a:extLst>
              <a:ext uri="{FF2B5EF4-FFF2-40B4-BE49-F238E27FC236}">
                <a16:creationId xmlns:a16="http://schemas.microsoft.com/office/drawing/2014/main" id="{C89A045E-8410-8770-1C48-8E04E1E9ED3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745593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Body-Text">
    <p:spTree>
      <p:nvGrpSpPr>
        <p:cNvPr id="1" name=""/>
        <p:cNvGrpSpPr/>
        <p:nvPr/>
      </p:nvGrpSpPr>
      <p:grpSpPr>
        <a:xfrm>
          <a:off x="0" y="0"/>
          <a:ext cx="0" cy="0"/>
          <a:chOff x="0" y="0"/>
          <a:chExt cx="0" cy="0"/>
        </a:xfrm>
      </p:grpSpPr>
      <p:sp>
        <p:nvSpPr>
          <p:cNvPr id="13" name="Text Placeholder 16">
            <a:extLst>
              <a:ext uri="{FF2B5EF4-FFF2-40B4-BE49-F238E27FC236}">
                <a16:creationId xmlns:a16="http://schemas.microsoft.com/office/drawing/2014/main" id="{BEBE0F5D-17DA-E6E8-3A80-8350B77A8C61}"/>
              </a:ext>
            </a:extLst>
          </p:cNvPr>
          <p:cNvSpPr>
            <a:spLocks noGrp="1"/>
          </p:cNvSpPr>
          <p:nvPr>
            <p:ph type="body" sz="quarter" idx="11"/>
          </p:nvPr>
        </p:nvSpPr>
        <p:spPr>
          <a:xfrm>
            <a:off x="838199" y="2264735"/>
            <a:ext cx="9980365" cy="3424864"/>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sp>
        <p:nvSpPr>
          <p:cNvPr id="3" name="Title 2">
            <a:extLst>
              <a:ext uri="{FF2B5EF4-FFF2-40B4-BE49-F238E27FC236}">
                <a16:creationId xmlns:a16="http://schemas.microsoft.com/office/drawing/2014/main" id="{8EDB02A1-6672-B9EC-5089-F413BE906C33}"/>
              </a:ext>
            </a:extLst>
          </p:cNvPr>
          <p:cNvSpPr>
            <a:spLocks noGrp="1"/>
          </p:cNvSpPr>
          <p:nvPr>
            <p:ph type="title" hasCustomPrompt="1"/>
          </p:nvPr>
        </p:nvSpPr>
        <p:spPr>
          <a:xfrm>
            <a:off x="813816" y="393192"/>
            <a:ext cx="10515600" cy="649027"/>
          </a:xfrm>
        </p:spPr>
        <p:txBody>
          <a:bodyPr/>
          <a:lstStyle/>
          <a:p>
            <a:r>
              <a:rPr lang="en-US"/>
              <a:t>Click to edit the headline</a:t>
            </a:r>
          </a:p>
        </p:txBody>
      </p:sp>
      <p:sp>
        <p:nvSpPr>
          <p:cNvPr id="2" name="Text Placeholder 2">
            <a:extLst>
              <a:ext uri="{FF2B5EF4-FFF2-40B4-BE49-F238E27FC236}">
                <a16:creationId xmlns:a16="http://schemas.microsoft.com/office/drawing/2014/main" id="{C186EE7B-C8DB-B484-B471-7355E118A397}"/>
              </a:ext>
            </a:extLst>
          </p:cNvPr>
          <p:cNvSpPr>
            <a:spLocks noGrp="1"/>
          </p:cNvSpPr>
          <p:nvPr>
            <p:ph idx="1" hasCustomPrompt="1"/>
          </p:nvPr>
        </p:nvSpPr>
        <p:spPr>
          <a:xfrm>
            <a:off x="838199" y="1572768"/>
            <a:ext cx="4681728" cy="585216"/>
          </a:xfrm>
          <a:prstGeom prst="rect">
            <a:avLst/>
          </a:prstGeom>
        </p:spPr>
        <p:txBody>
          <a:bodyPr vert="horz" lIns="91440" tIns="45720" rIns="91440" bIns="45720" rtlCol="0">
            <a:normAutofit/>
          </a:bodyPr>
          <a:lstStyle>
            <a:lvl1pPr>
              <a:lnSpc>
                <a:spcPct val="90000"/>
              </a:lnSpc>
              <a:defRPr sz="1800" b="1" i="0">
                <a:solidFill>
                  <a:schemeClr val="accent2"/>
                </a:solidFill>
                <a:latin typeface="Open Sans ExtraBold" pitchFamily="2" charset="0"/>
                <a:ea typeface="Open Sans ExtraBold" pitchFamily="2" charset="0"/>
                <a:cs typeface="Open Sans ExtraBold" pitchFamily="2" charset="0"/>
              </a:defRPr>
            </a:lvl1pPr>
          </a:lstStyle>
          <a:p>
            <a:pPr lvl="0"/>
            <a:r>
              <a:rPr lang="en-US"/>
              <a:t>Subhead</a:t>
            </a:r>
          </a:p>
        </p:txBody>
      </p:sp>
      <p:pic>
        <p:nvPicPr>
          <p:cNvPr id="4" name="Graphic 14">
            <a:extLst>
              <a:ext uri="{FF2B5EF4-FFF2-40B4-BE49-F238E27FC236}">
                <a16:creationId xmlns:a16="http://schemas.microsoft.com/office/drawing/2014/main" id="{364CBEA7-C0E3-AF8F-2803-AC078B5CCB7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23393563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4_Body-Blank">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01DCF7E4-2E8A-07A2-918E-8AF8EF3EF292}"/>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pic>
        <p:nvPicPr>
          <p:cNvPr id="2" name="Graphic 14">
            <a:extLst>
              <a:ext uri="{FF2B5EF4-FFF2-40B4-BE49-F238E27FC236}">
                <a16:creationId xmlns:a16="http://schemas.microsoft.com/office/drawing/2014/main" id="{5291FBD0-EB3D-D5D3-4320-914FFF061E0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11086606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75596C8D-4908-7BEE-8DEE-3560A16922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01139" y="603504"/>
            <a:ext cx="2110197" cy="592024"/>
          </a:xfrm>
          <a:prstGeom prst="rect">
            <a:avLst/>
          </a:prstGeom>
        </p:spPr>
      </p:pic>
      <p:sp>
        <p:nvSpPr>
          <p:cNvPr id="9" name="Text Placeholder 4">
            <a:extLst>
              <a:ext uri="{FF2B5EF4-FFF2-40B4-BE49-F238E27FC236}">
                <a16:creationId xmlns:a16="http://schemas.microsoft.com/office/drawing/2014/main" id="{4185C187-3512-2FDE-DDD9-D9E91B0AB486}"/>
              </a:ext>
            </a:extLst>
          </p:cNvPr>
          <p:cNvSpPr>
            <a:spLocks noGrp="1"/>
          </p:cNvSpPr>
          <p:nvPr>
            <p:ph type="body" sz="quarter" idx="10" hasCustomPrompt="1"/>
          </p:nvPr>
        </p:nvSpPr>
        <p:spPr>
          <a:xfrm>
            <a:off x="774508" y="2788920"/>
            <a:ext cx="3065972" cy="340614"/>
          </a:xfrm>
          <a:prstGeom prst="rect">
            <a:avLst/>
          </a:prstGeom>
        </p:spPr>
        <p:txBody>
          <a:bodyPr>
            <a:noAutofit/>
          </a:bodyPr>
          <a:lstStyle>
            <a:lvl1pPr>
              <a:defRPr sz="1200" b="1" i="0">
                <a:latin typeface="Open Sans ExtraBold" pitchFamily="2" charset="0"/>
                <a:ea typeface="Open Sans ExtraBold" pitchFamily="2" charset="0"/>
                <a:cs typeface="Open Sans ExtraBold" pitchFamily="2" charset="0"/>
              </a:defRPr>
            </a:lvl1pPr>
          </a:lstStyle>
          <a:p>
            <a:pPr lvl="0"/>
            <a:r>
              <a:rPr lang="en-US"/>
              <a:t>DATE NAME KICKER (CLICK TO EDIT)</a:t>
            </a:r>
          </a:p>
        </p:txBody>
      </p:sp>
      <p:sp>
        <p:nvSpPr>
          <p:cNvPr id="19" name="Title 18">
            <a:extLst>
              <a:ext uri="{FF2B5EF4-FFF2-40B4-BE49-F238E27FC236}">
                <a16:creationId xmlns:a16="http://schemas.microsoft.com/office/drawing/2014/main" id="{2BA661D9-C94C-FED4-8892-916362F2CDBE}"/>
              </a:ext>
            </a:extLst>
          </p:cNvPr>
          <p:cNvSpPr>
            <a:spLocks noGrp="1"/>
          </p:cNvSpPr>
          <p:nvPr>
            <p:ph type="title" hasCustomPrompt="1"/>
          </p:nvPr>
        </p:nvSpPr>
        <p:spPr>
          <a:xfrm>
            <a:off x="723989" y="3273552"/>
            <a:ext cx="6155276" cy="1690299"/>
          </a:xfrm>
        </p:spPr>
        <p:txBody>
          <a:bodyPr>
            <a:noAutofit/>
          </a:bodyPr>
          <a:lstStyle>
            <a:lvl1pPr>
              <a:lnSpc>
                <a:spcPts val="7060"/>
              </a:lnSpc>
              <a:defRPr sz="7800" spc="130" baseline="0"/>
            </a:lvl1pPr>
          </a:lstStyle>
          <a:p>
            <a:r>
              <a:rPr lang="en-US"/>
              <a:t>Enter Your Title Here</a:t>
            </a:r>
          </a:p>
        </p:txBody>
      </p:sp>
      <p:sp>
        <p:nvSpPr>
          <p:cNvPr id="12" name="Text Placeholder 7">
            <a:extLst>
              <a:ext uri="{FF2B5EF4-FFF2-40B4-BE49-F238E27FC236}">
                <a16:creationId xmlns:a16="http://schemas.microsoft.com/office/drawing/2014/main" id="{716236E7-80CE-192D-DB8C-5BA7A3A697C5}"/>
              </a:ext>
            </a:extLst>
          </p:cNvPr>
          <p:cNvSpPr>
            <a:spLocks noGrp="1"/>
          </p:cNvSpPr>
          <p:nvPr>
            <p:ph type="body" sz="quarter" idx="12" hasCustomPrompt="1"/>
          </p:nvPr>
        </p:nvSpPr>
        <p:spPr>
          <a:xfrm>
            <a:off x="772892" y="5224739"/>
            <a:ext cx="5622861" cy="353314"/>
          </a:xfrm>
          <a:prstGeom prst="rect">
            <a:avLst/>
          </a:prstGeom>
        </p:spPr>
        <p:txBody>
          <a:bodyPr>
            <a:noAutofit/>
          </a:bodyPr>
          <a:lstStyle>
            <a:lvl1pPr>
              <a:defRPr sz="2400" b="0" i="0">
                <a:latin typeface="Open Sans" pitchFamily="2" charset="0"/>
                <a:ea typeface="Open Sans" pitchFamily="2" charset="0"/>
                <a:cs typeface="Open Sans" pitchFamily="2" charset="0"/>
              </a:defRPr>
            </a:lvl1pPr>
          </a:lstStyle>
          <a:p>
            <a:pPr lvl="0"/>
            <a:r>
              <a:rPr lang="en-US"/>
              <a:t>Line for a subhead descriptor</a:t>
            </a:r>
          </a:p>
        </p:txBody>
      </p:sp>
      <p:sp>
        <p:nvSpPr>
          <p:cNvPr id="2" name="TextBox 1">
            <a:extLst>
              <a:ext uri="{FF2B5EF4-FFF2-40B4-BE49-F238E27FC236}">
                <a16:creationId xmlns:a16="http://schemas.microsoft.com/office/drawing/2014/main" id="{8605FDF5-1B50-2E1F-A0A1-2500FEF9DE5E}"/>
              </a:ext>
            </a:extLst>
          </p:cNvPr>
          <p:cNvSpPr txBox="1"/>
          <p:nvPr userDrawn="1"/>
        </p:nvSpPr>
        <p:spPr>
          <a:xfrm>
            <a:off x="6760891" y="6858000"/>
            <a:ext cx="5431109" cy="1954381"/>
          </a:xfrm>
          <a:prstGeom prst="rect">
            <a:avLst/>
          </a:prstGeom>
          <a:solidFill>
            <a:schemeClr val="accent6"/>
          </a:solidFill>
        </p:spPr>
        <p:txBody>
          <a:bodyPr wrap="square" rtlCol="0">
            <a:spAutoFit/>
          </a:bodyPr>
          <a:lstStyle/>
          <a:p>
            <a:r>
              <a:rPr lang="en-US" sz="1100" b="1" i="0">
                <a:latin typeface="Open Sans ExtraBold" pitchFamily="2" charset="0"/>
                <a:ea typeface="Open Sans ExtraBold" pitchFamily="2" charset="0"/>
                <a:cs typeface="Open Sans ExtraBold" pitchFamily="2" charset="0"/>
              </a:rPr>
              <a:t>To change the photo across the diamonds:</a:t>
            </a:r>
          </a:p>
          <a:p>
            <a:r>
              <a:rPr lang="en-US" sz="1100" b="0" i="0">
                <a:solidFill>
                  <a:srgbClr val="000000"/>
                </a:solidFill>
                <a:effectLst/>
                <a:latin typeface="Open Sans" pitchFamily="2" charset="0"/>
                <a:ea typeface="Open Sans" pitchFamily="2" charset="0"/>
                <a:cs typeface="Open Sans" pitchFamily="2" charset="0"/>
              </a:rPr>
              <a:t>1 </a:t>
            </a:r>
            <a:r>
              <a:rPr lang="en-US" sz="1100">
                <a:latin typeface="Open Sans" pitchFamily="2" charset="0"/>
                <a:ea typeface="Open Sans" pitchFamily="2" charset="0"/>
                <a:cs typeface="Open Sans" pitchFamily="2" charset="0"/>
              </a:rPr>
              <a:t>–</a:t>
            </a:r>
            <a:r>
              <a:rPr lang="en-US" sz="1100" b="0" i="0">
                <a:solidFill>
                  <a:srgbClr val="000000"/>
                </a:solidFill>
                <a:effectLst/>
                <a:latin typeface="Open Sans" pitchFamily="2" charset="0"/>
                <a:ea typeface="Open Sans" pitchFamily="2" charset="0"/>
                <a:cs typeface="Open Sans" pitchFamily="2" charset="0"/>
              </a:rPr>
              <a:t> Right-click and pick “Format Picture”</a:t>
            </a:r>
          </a:p>
          <a:p>
            <a:r>
              <a:rPr lang="en-US" sz="1100" b="0" i="0">
                <a:solidFill>
                  <a:srgbClr val="000000"/>
                </a:solidFill>
                <a:effectLst/>
                <a:latin typeface="Open Sans" pitchFamily="2" charset="0"/>
                <a:ea typeface="Open Sans" pitchFamily="2" charset="0"/>
                <a:cs typeface="Open Sans" pitchFamily="2" charset="0"/>
              </a:rPr>
              <a:t>2 </a:t>
            </a:r>
            <a:r>
              <a:rPr lang="en-US" sz="1100">
                <a:latin typeface="Open Sans" pitchFamily="2" charset="0"/>
                <a:ea typeface="Open Sans" pitchFamily="2" charset="0"/>
                <a:cs typeface="Open Sans" pitchFamily="2" charset="0"/>
              </a:rPr>
              <a:t>–</a:t>
            </a:r>
            <a:r>
              <a:rPr lang="en-US" sz="1100" b="0" i="0">
                <a:solidFill>
                  <a:srgbClr val="000000"/>
                </a:solidFill>
                <a:effectLst/>
                <a:latin typeface="Open Sans" pitchFamily="2" charset="0"/>
                <a:ea typeface="Open Sans" pitchFamily="2" charset="0"/>
                <a:cs typeface="Open Sans" pitchFamily="2" charset="0"/>
              </a:rPr>
              <a:t> Select “fill” (the paint can icon) and the “Picture or texture fill” selection</a:t>
            </a:r>
          </a:p>
          <a:p>
            <a:r>
              <a:rPr lang="en-US" sz="1100" b="0" i="0">
                <a:solidFill>
                  <a:srgbClr val="000000"/>
                </a:solidFill>
                <a:effectLst/>
                <a:latin typeface="Open Sans" pitchFamily="2" charset="0"/>
                <a:ea typeface="Open Sans" pitchFamily="2" charset="0"/>
                <a:cs typeface="Open Sans" pitchFamily="2" charset="0"/>
              </a:rPr>
              <a:t>3 </a:t>
            </a:r>
            <a:r>
              <a:rPr lang="en-US" sz="1100">
                <a:latin typeface="Open Sans" pitchFamily="2" charset="0"/>
                <a:ea typeface="Open Sans" pitchFamily="2" charset="0"/>
                <a:cs typeface="Open Sans" pitchFamily="2" charset="0"/>
              </a:rPr>
              <a:t>–</a:t>
            </a:r>
            <a:r>
              <a:rPr lang="en-US" sz="1100" b="0" i="0">
                <a:solidFill>
                  <a:srgbClr val="000000"/>
                </a:solidFill>
                <a:effectLst/>
                <a:latin typeface="Open Sans" pitchFamily="2" charset="0"/>
                <a:ea typeface="Open Sans" pitchFamily="2" charset="0"/>
                <a:cs typeface="Open Sans" pitchFamily="2" charset="0"/>
              </a:rPr>
              <a:t> For “Picture source” select “Insert…” and select the photo you want to put in its place</a:t>
            </a:r>
          </a:p>
          <a:p>
            <a:r>
              <a:rPr lang="en-US" sz="1100" b="0" i="0">
                <a:latin typeface="Open Sans" pitchFamily="2" charset="0"/>
                <a:ea typeface="Open Sans" pitchFamily="2" charset="0"/>
                <a:cs typeface="Open Sans" pitchFamily="2" charset="0"/>
              </a:rPr>
              <a:t>-------</a:t>
            </a:r>
          </a:p>
          <a:p>
            <a:r>
              <a:rPr lang="en-US" sz="1100" b="1" i="0">
                <a:latin typeface="Open Sans ExtraBold" pitchFamily="2" charset="0"/>
                <a:ea typeface="Open Sans ExtraBold" pitchFamily="2" charset="0"/>
                <a:cs typeface="Open Sans ExtraBold" pitchFamily="2" charset="0"/>
              </a:rPr>
              <a:t>To change the photo crop:</a:t>
            </a:r>
          </a:p>
          <a:p>
            <a:r>
              <a:rPr lang="en-US" sz="1100" b="0" i="0">
                <a:solidFill>
                  <a:srgbClr val="000000"/>
                </a:solidFill>
                <a:effectLst/>
                <a:latin typeface="Open Sans" pitchFamily="2" charset="0"/>
                <a:ea typeface="Open Sans" pitchFamily="2" charset="0"/>
                <a:cs typeface="Open Sans" pitchFamily="2" charset="0"/>
              </a:rPr>
              <a:t>4 </a:t>
            </a:r>
            <a:r>
              <a:rPr lang="en-US" sz="1100">
                <a:latin typeface="Open Sans" pitchFamily="2" charset="0"/>
                <a:ea typeface="Open Sans" pitchFamily="2" charset="0"/>
                <a:cs typeface="Open Sans" pitchFamily="2" charset="0"/>
              </a:rPr>
              <a:t>–</a:t>
            </a:r>
            <a:r>
              <a:rPr lang="en-US" sz="1100" b="0" i="0">
                <a:solidFill>
                  <a:srgbClr val="000000"/>
                </a:solidFill>
                <a:effectLst/>
                <a:latin typeface="Open Sans" pitchFamily="2" charset="0"/>
                <a:ea typeface="Open Sans" pitchFamily="2" charset="0"/>
                <a:cs typeface="Open Sans" pitchFamily="2" charset="0"/>
              </a:rPr>
              <a:t> With the diamonds selected, in the top menu bar select “Picture Format” and then select “Crop”</a:t>
            </a:r>
          </a:p>
          <a:p>
            <a:r>
              <a:rPr lang="en-US" sz="1100" b="0" i="0">
                <a:solidFill>
                  <a:srgbClr val="000000"/>
                </a:solidFill>
                <a:effectLst/>
                <a:latin typeface="Open Sans" pitchFamily="2" charset="0"/>
                <a:ea typeface="Open Sans" pitchFamily="2" charset="0"/>
                <a:cs typeface="Open Sans" pitchFamily="2" charset="0"/>
              </a:rPr>
              <a:t>5 </a:t>
            </a:r>
            <a:r>
              <a:rPr lang="en-US" sz="1100">
                <a:latin typeface="Open Sans" pitchFamily="2" charset="0"/>
                <a:ea typeface="Open Sans" pitchFamily="2" charset="0"/>
                <a:cs typeface="Open Sans" pitchFamily="2" charset="0"/>
              </a:rPr>
              <a:t>–</a:t>
            </a:r>
            <a:r>
              <a:rPr lang="en-US" sz="1100" b="0" i="0">
                <a:solidFill>
                  <a:srgbClr val="000000"/>
                </a:solidFill>
                <a:effectLst/>
                <a:latin typeface="Open Sans" pitchFamily="2" charset="0"/>
                <a:ea typeface="Open Sans" pitchFamily="2" charset="0"/>
                <a:cs typeface="Open Sans" pitchFamily="2" charset="0"/>
              </a:rPr>
              <a:t> The outer edge of the photo and the scale of the shape will appear; pick an outside corner square to make the image larger or smaller without distortion</a:t>
            </a:r>
          </a:p>
        </p:txBody>
      </p:sp>
    </p:spTree>
    <p:extLst>
      <p:ext uri="{BB962C8B-B14F-4D97-AF65-F5344CB8AC3E}">
        <p14:creationId xmlns:p14="http://schemas.microsoft.com/office/powerpoint/2010/main" val="4201135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itle-Static">
    <p:spTree>
      <p:nvGrpSpPr>
        <p:cNvPr id="1" name=""/>
        <p:cNvGrpSpPr/>
        <p:nvPr/>
      </p:nvGrpSpPr>
      <p:grpSpPr>
        <a:xfrm>
          <a:off x="0" y="0"/>
          <a:ext cx="0" cy="0"/>
          <a:chOff x="0" y="0"/>
          <a:chExt cx="0" cy="0"/>
        </a:xfrm>
      </p:grpSpPr>
      <p:sp>
        <p:nvSpPr>
          <p:cNvPr id="7" name="Diamond 6">
            <a:extLst>
              <a:ext uri="{FF2B5EF4-FFF2-40B4-BE49-F238E27FC236}">
                <a16:creationId xmlns:a16="http://schemas.microsoft.com/office/drawing/2014/main" id="{EF5F0972-5FF2-EBF8-B381-7152E9A3B43A}"/>
              </a:ext>
            </a:extLst>
          </p:cNvPr>
          <p:cNvSpPr/>
          <p:nvPr userDrawn="1"/>
        </p:nvSpPr>
        <p:spPr>
          <a:xfrm>
            <a:off x="6935507" y="663914"/>
            <a:ext cx="1398333" cy="1396113"/>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iamond 10">
            <a:extLst>
              <a:ext uri="{FF2B5EF4-FFF2-40B4-BE49-F238E27FC236}">
                <a16:creationId xmlns:a16="http://schemas.microsoft.com/office/drawing/2014/main" id="{053C008F-74B1-FCBD-09CF-1E1CAA4B4B5C}"/>
              </a:ext>
            </a:extLst>
          </p:cNvPr>
          <p:cNvSpPr/>
          <p:nvPr userDrawn="1"/>
        </p:nvSpPr>
        <p:spPr>
          <a:xfrm>
            <a:off x="7727370" y="-103747"/>
            <a:ext cx="4662128" cy="4654726"/>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iamond 11">
            <a:extLst>
              <a:ext uri="{FF2B5EF4-FFF2-40B4-BE49-F238E27FC236}">
                <a16:creationId xmlns:a16="http://schemas.microsoft.com/office/drawing/2014/main" id="{8DAC42CE-5C68-D1D9-11EC-D5C9C434488A}"/>
              </a:ext>
            </a:extLst>
          </p:cNvPr>
          <p:cNvSpPr/>
          <p:nvPr userDrawn="1"/>
        </p:nvSpPr>
        <p:spPr>
          <a:xfrm>
            <a:off x="11116343" y="-613705"/>
            <a:ext cx="2688511" cy="2684242"/>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iamond 14">
            <a:extLst>
              <a:ext uri="{FF2B5EF4-FFF2-40B4-BE49-F238E27FC236}">
                <a16:creationId xmlns:a16="http://schemas.microsoft.com/office/drawing/2014/main" id="{92561277-595F-EDA2-600C-4A68DAB0D2A1}"/>
              </a:ext>
            </a:extLst>
          </p:cNvPr>
          <p:cNvSpPr/>
          <p:nvPr userDrawn="1"/>
        </p:nvSpPr>
        <p:spPr>
          <a:xfrm>
            <a:off x="8174666" y="663914"/>
            <a:ext cx="609104" cy="608137"/>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iamond 15">
            <a:extLst>
              <a:ext uri="{FF2B5EF4-FFF2-40B4-BE49-F238E27FC236}">
                <a16:creationId xmlns:a16="http://schemas.microsoft.com/office/drawing/2014/main" id="{79008870-649F-FF26-590C-E87C62CCF08F}"/>
              </a:ext>
            </a:extLst>
          </p:cNvPr>
          <p:cNvSpPr/>
          <p:nvPr userDrawn="1"/>
        </p:nvSpPr>
        <p:spPr>
          <a:xfrm>
            <a:off x="7912663" y="2942051"/>
            <a:ext cx="609104" cy="608137"/>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iamond 16">
            <a:extLst>
              <a:ext uri="{FF2B5EF4-FFF2-40B4-BE49-F238E27FC236}">
                <a16:creationId xmlns:a16="http://schemas.microsoft.com/office/drawing/2014/main" id="{FBF87EA3-C35D-7483-B998-F369DA1CC902}"/>
              </a:ext>
            </a:extLst>
          </p:cNvPr>
          <p:cNvSpPr/>
          <p:nvPr userDrawn="1"/>
        </p:nvSpPr>
        <p:spPr>
          <a:xfrm>
            <a:off x="7092560" y="2309469"/>
            <a:ext cx="1013409" cy="1011800"/>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iamond 17">
            <a:extLst>
              <a:ext uri="{FF2B5EF4-FFF2-40B4-BE49-F238E27FC236}">
                <a16:creationId xmlns:a16="http://schemas.microsoft.com/office/drawing/2014/main" id="{99A0245C-7422-CD39-30AC-999C7258F8FA}"/>
              </a:ext>
            </a:extLst>
          </p:cNvPr>
          <p:cNvSpPr/>
          <p:nvPr userDrawn="1"/>
        </p:nvSpPr>
        <p:spPr>
          <a:xfrm>
            <a:off x="11819337" y="2185254"/>
            <a:ext cx="1689876" cy="1687193"/>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4">
            <a:extLst>
              <a:ext uri="{FF2B5EF4-FFF2-40B4-BE49-F238E27FC236}">
                <a16:creationId xmlns:a16="http://schemas.microsoft.com/office/drawing/2014/main" id="{77666331-B44B-0C36-97BC-BDA7748FE17D}"/>
              </a:ext>
            </a:extLst>
          </p:cNvPr>
          <p:cNvSpPr>
            <a:spLocks noGrp="1"/>
          </p:cNvSpPr>
          <p:nvPr>
            <p:ph type="body" sz="quarter" idx="10" hasCustomPrompt="1"/>
          </p:nvPr>
        </p:nvSpPr>
        <p:spPr>
          <a:xfrm>
            <a:off x="774508" y="2788920"/>
            <a:ext cx="3065972" cy="340614"/>
          </a:xfrm>
          <a:prstGeom prst="rect">
            <a:avLst/>
          </a:prstGeom>
        </p:spPr>
        <p:txBody>
          <a:bodyPr>
            <a:noAutofit/>
          </a:bodyPr>
          <a:lstStyle>
            <a:lvl1pPr>
              <a:defRPr sz="1200" b="1" i="0">
                <a:latin typeface="Open Sans ExtraBold" pitchFamily="2" charset="0"/>
                <a:ea typeface="Open Sans ExtraBold" pitchFamily="2" charset="0"/>
                <a:cs typeface="Open Sans ExtraBold" pitchFamily="2" charset="0"/>
              </a:defRPr>
            </a:lvl1pPr>
          </a:lstStyle>
          <a:p>
            <a:pPr lvl="0"/>
            <a:r>
              <a:rPr lang="en-US"/>
              <a:t>DATE NAME KICKER (CLICK TO EDIT)</a:t>
            </a:r>
          </a:p>
        </p:txBody>
      </p:sp>
      <p:sp>
        <p:nvSpPr>
          <p:cNvPr id="4" name="Text Placeholder 7">
            <a:extLst>
              <a:ext uri="{FF2B5EF4-FFF2-40B4-BE49-F238E27FC236}">
                <a16:creationId xmlns:a16="http://schemas.microsoft.com/office/drawing/2014/main" id="{A990EB48-1601-03CF-C2BA-7BD59CD317C4}"/>
              </a:ext>
            </a:extLst>
          </p:cNvPr>
          <p:cNvSpPr>
            <a:spLocks noGrp="1"/>
          </p:cNvSpPr>
          <p:nvPr>
            <p:ph type="body" sz="quarter" idx="12" hasCustomPrompt="1"/>
          </p:nvPr>
        </p:nvSpPr>
        <p:spPr>
          <a:xfrm>
            <a:off x="772892" y="5224739"/>
            <a:ext cx="5622861" cy="353314"/>
          </a:xfrm>
          <a:prstGeom prst="rect">
            <a:avLst/>
          </a:prstGeom>
        </p:spPr>
        <p:txBody>
          <a:bodyPr>
            <a:noAutofit/>
          </a:bodyPr>
          <a:lstStyle>
            <a:lvl1pPr>
              <a:defRPr sz="2400" b="0" i="0">
                <a:latin typeface="Open Sans" pitchFamily="2" charset="0"/>
                <a:ea typeface="Open Sans" pitchFamily="2" charset="0"/>
                <a:cs typeface="Open Sans" pitchFamily="2" charset="0"/>
              </a:defRPr>
            </a:lvl1pPr>
          </a:lstStyle>
          <a:p>
            <a:pPr lvl="0"/>
            <a:r>
              <a:rPr lang="en-US"/>
              <a:t>Line for a subhead descriptor</a:t>
            </a:r>
          </a:p>
        </p:txBody>
      </p:sp>
      <p:sp>
        <p:nvSpPr>
          <p:cNvPr id="9" name="Title 18">
            <a:extLst>
              <a:ext uri="{FF2B5EF4-FFF2-40B4-BE49-F238E27FC236}">
                <a16:creationId xmlns:a16="http://schemas.microsoft.com/office/drawing/2014/main" id="{D17472A7-F8B6-E578-63CB-45141D5D081A}"/>
              </a:ext>
            </a:extLst>
          </p:cNvPr>
          <p:cNvSpPr>
            <a:spLocks noGrp="1"/>
          </p:cNvSpPr>
          <p:nvPr>
            <p:ph type="title" hasCustomPrompt="1"/>
          </p:nvPr>
        </p:nvSpPr>
        <p:spPr>
          <a:xfrm>
            <a:off x="723989" y="3273552"/>
            <a:ext cx="6155276" cy="1690299"/>
          </a:xfrm>
        </p:spPr>
        <p:txBody>
          <a:bodyPr>
            <a:noAutofit/>
          </a:bodyPr>
          <a:lstStyle>
            <a:lvl1pPr>
              <a:lnSpc>
                <a:spcPts val="7060"/>
              </a:lnSpc>
              <a:defRPr sz="7800" spc="130" baseline="0"/>
            </a:lvl1pPr>
          </a:lstStyle>
          <a:p>
            <a:r>
              <a:rPr lang="en-US"/>
              <a:t>Enter Your Title Here</a:t>
            </a:r>
          </a:p>
        </p:txBody>
      </p:sp>
      <p:pic>
        <p:nvPicPr>
          <p:cNvPr id="5" name="Graphic 4">
            <a:extLst>
              <a:ext uri="{FF2B5EF4-FFF2-40B4-BE49-F238E27FC236}">
                <a16:creationId xmlns:a16="http://schemas.microsoft.com/office/drawing/2014/main" id="{DD40F760-ED79-B5EF-B076-D20E14D26BA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01139" y="603504"/>
            <a:ext cx="2110197" cy="592024"/>
          </a:xfrm>
          <a:prstGeom prst="rect">
            <a:avLst/>
          </a:prstGeom>
        </p:spPr>
      </p:pic>
    </p:spTree>
    <p:extLst>
      <p:ext uri="{BB962C8B-B14F-4D97-AF65-F5344CB8AC3E}">
        <p14:creationId xmlns:p14="http://schemas.microsoft.com/office/powerpoint/2010/main" val="12677117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a_Title-Editable">
    <p:spTree>
      <p:nvGrpSpPr>
        <p:cNvPr id="1" name=""/>
        <p:cNvGrpSpPr/>
        <p:nvPr/>
      </p:nvGrpSpPr>
      <p:grpSpPr>
        <a:xfrm>
          <a:off x="0" y="0"/>
          <a:ext cx="0" cy="0"/>
          <a:chOff x="0" y="0"/>
          <a:chExt cx="0" cy="0"/>
        </a:xfrm>
      </p:grpSpPr>
      <p:sp>
        <p:nvSpPr>
          <p:cNvPr id="13" name="Diamond 12">
            <a:extLst>
              <a:ext uri="{FF2B5EF4-FFF2-40B4-BE49-F238E27FC236}">
                <a16:creationId xmlns:a16="http://schemas.microsoft.com/office/drawing/2014/main" id="{D09997C4-4933-9A78-8527-0CEBB59CB169}"/>
              </a:ext>
            </a:extLst>
          </p:cNvPr>
          <p:cNvSpPr/>
          <p:nvPr userDrawn="1"/>
        </p:nvSpPr>
        <p:spPr>
          <a:xfrm>
            <a:off x="6935507" y="663914"/>
            <a:ext cx="1398333" cy="1396113"/>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iamond 13">
            <a:extLst>
              <a:ext uri="{FF2B5EF4-FFF2-40B4-BE49-F238E27FC236}">
                <a16:creationId xmlns:a16="http://schemas.microsoft.com/office/drawing/2014/main" id="{3D761EA5-BDB8-0E5D-611A-AFAFC0A55351}"/>
              </a:ext>
            </a:extLst>
          </p:cNvPr>
          <p:cNvSpPr/>
          <p:nvPr userDrawn="1"/>
        </p:nvSpPr>
        <p:spPr>
          <a:xfrm>
            <a:off x="11116343" y="-613705"/>
            <a:ext cx="2688511" cy="2684242"/>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iamond 14">
            <a:extLst>
              <a:ext uri="{FF2B5EF4-FFF2-40B4-BE49-F238E27FC236}">
                <a16:creationId xmlns:a16="http://schemas.microsoft.com/office/drawing/2014/main" id="{6F7CA21D-5C07-5B4A-685D-CD8B8C562CD8}"/>
              </a:ext>
            </a:extLst>
          </p:cNvPr>
          <p:cNvSpPr/>
          <p:nvPr userDrawn="1"/>
        </p:nvSpPr>
        <p:spPr>
          <a:xfrm>
            <a:off x="8174666" y="663914"/>
            <a:ext cx="609104" cy="608137"/>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iamond 15">
            <a:extLst>
              <a:ext uri="{FF2B5EF4-FFF2-40B4-BE49-F238E27FC236}">
                <a16:creationId xmlns:a16="http://schemas.microsoft.com/office/drawing/2014/main" id="{F0097D4D-4F74-14E6-3A9A-A99EFA2837A2}"/>
              </a:ext>
            </a:extLst>
          </p:cNvPr>
          <p:cNvSpPr/>
          <p:nvPr userDrawn="1"/>
        </p:nvSpPr>
        <p:spPr>
          <a:xfrm>
            <a:off x="7912663" y="2942051"/>
            <a:ext cx="609104" cy="608137"/>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iamond 16">
            <a:extLst>
              <a:ext uri="{FF2B5EF4-FFF2-40B4-BE49-F238E27FC236}">
                <a16:creationId xmlns:a16="http://schemas.microsoft.com/office/drawing/2014/main" id="{7A46651F-F099-2410-FB85-B9A6E9F312FF}"/>
              </a:ext>
            </a:extLst>
          </p:cNvPr>
          <p:cNvSpPr/>
          <p:nvPr userDrawn="1"/>
        </p:nvSpPr>
        <p:spPr>
          <a:xfrm>
            <a:off x="7092560" y="2309469"/>
            <a:ext cx="1013409" cy="1011800"/>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iamond 17">
            <a:extLst>
              <a:ext uri="{FF2B5EF4-FFF2-40B4-BE49-F238E27FC236}">
                <a16:creationId xmlns:a16="http://schemas.microsoft.com/office/drawing/2014/main" id="{B62A5C02-5D6F-616A-B5A8-7724508333D9}"/>
              </a:ext>
            </a:extLst>
          </p:cNvPr>
          <p:cNvSpPr/>
          <p:nvPr userDrawn="1"/>
        </p:nvSpPr>
        <p:spPr>
          <a:xfrm>
            <a:off x="11819337" y="2185254"/>
            <a:ext cx="1689876" cy="1687193"/>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4">
            <a:extLst>
              <a:ext uri="{FF2B5EF4-FFF2-40B4-BE49-F238E27FC236}">
                <a16:creationId xmlns:a16="http://schemas.microsoft.com/office/drawing/2014/main" id="{3048CC16-68CC-B56B-1BBC-33559945F894}"/>
              </a:ext>
            </a:extLst>
          </p:cNvPr>
          <p:cNvSpPr>
            <a:spLocks noGrp="1"/>
          </p:cNvSpPr>
          <p:nvPr>
            <p:ph type="body" sz="quarter" idx="10" hasCustomPrompt="1"/>
          </p:nvPr>
        </p:nvSpPr>
        <p:spPr>
          <a:xfrm>
            <a:off x="774508" y="2788920"/>
            <a:ext cx="3065972" cy="340614"/>
          </a:xfrm>
          <a:prstGeom prst="rect">
            <a:avLst/>
          </a:prstGeom>
        </p:spPr>
        <p:txBody>
          <a:bodyPr>
            <a:noAutofit/>
          </a:bodyPr>
          <a:lstStyle>
            <a:lvl1pPr>
              <a:defRPr sz="1200" b="1" i="0">
                <a:latin typeface="Open Sans ExtraBold" pitchFamily="2" charset="0"/>
                <a:ea typeface="Open Sans ExtraBold" pitchFamily="2" charset="0"/>
                <a:cs typeface="Open Sans ExtraBold" pitchFamily="2" charset="0"/>
              </a:defRPr>
            </a:lvl1pPr>
          </a:lstStyle>
          <a:p>
            <a:pPr lvl="0"/>
            <a:r>
              <a:rPr lang="en-US"/>
              <a:t>DATE NAME KICKER (CLICK TO EDIT)</a:t>
            </a:r>
          </a:p>
        </p:txBody>
      </p:sp>
      <p:sp>
        <p:nvSpPr>
          <p:cNvPr id="5" name="Text Placeholder 7">
            <a:extLst>
              <a:ext uri="{FF2B5EF4-FFF2-40B4-BE49-F238E27FC236}">
                <a16:creationId xmlns:a16="http://schemas.microsoft.com/office/drawing/2014/main" id="{101FB5D4-9A2E-C016-B6C5-E8934B196D01}"/>
              </a:ext>
            </a:extLst>
          </p:cNvPr>
          <p:cNvSpPr>
            <a:spLocks noGrp="1"/>
          </p:cNvSpPr>
          <p:nvPr>
            <p:ph type="body" sz="quarter" idx="12" hasCustomPrompt="1"/>
          </p:nvPr>
        </p:nvSpPr>
        <p:spPr>
          <a:xfrm>
            <a:off x="772892" y="5224739"/>
            <a:ext cx="5622861" cy="353314"/>
          </a:xfrm>
          <a:prstGeom prst="rect">
            <a:avLst/>
          </a:prstGeom>
        </p:spPr>
        <p:txBody>
          <a:bodyPr>
            <a:noAutofit/>
          </a:bodyPr>
          <a:lstStyle>
            <a:lvl1pPr>
              <a:defRPr sz="2400" b="0" i="0">
                <a:latin typeface="Open Sans" pitchFamily="2" charset="0"/>
                <a:ea typeface="Open Sans" pitchFamily="2" charset="0"/>
                <a:cs typeface="Open Sans" pitchFamily="2" charset="0"/>
              </a:defRPr>
            </a:lvl1pPr>
          </a:lstStyle>
          <a:p>
            <a:pPr lvl="0"/>
            <a:r>
              <a:rPr lang="en-US"/>
              <a:t>Line for a subhead descriptor</a:t>
            </a:r>
          </a:p>
        </p:txBody>
      </p:sp>
      <p:sp>
        <p:nvSpPr>
          <p:cNvPr id="6" name="Title 18">
            <a:extLst>
              <a:ext uri="{FF2B5EF4-FFF2-40B4-BE49-F238E27FC236}">
                <a16:creationId xmlns:a16="http://schemas.microsoft.com/office/drawing/2014/main" id="{B14B4A35-13E8-5D48-1912-50E28CFEBF0F}"/>
              </a:ext>
            </a:extLst>
          </p:cNvPr>
          <p:cNvSpPr>
            <a:spLocks noGrp="1"/>
          </p:cNvSpPr>
          <p:nvPr>
            <p:ph type="title" hasCustomPrompt="1"/>
          </p:nvPr>
        </p:nvSpPr>
        <p:spPr>
          <a:xfrm>
            <a:off x="723989" y="3273552"/>
            <a:ext cx="6155276" cy="1690299"/>
          </a:xfrm>
        </p:spPr>
        <p:txBody>
          <a:bodyPr>
            <a:noAutofit/>
          </a:bodyPr>
          <a:lstStyle>
            <a:lvl1pPr>
              <a:lnSpc>
                <a:spcPts val="7060"/>
              </a:lnSpc>
              <a:defRPr sz="7800" spc="130" baseline="0"/>
            </a:lvl1pPr>
          </a:lstStyle>
          <a:p>
            <a:r>
              <a:rPr lang="en-US"/>
              <a:t>Enter Your Title Here</a:t>
            </a:r>
          </a:p>
        </p:txBody>
      </p:sp>
      <p:sp>
        <p:nvSpPr>
          <p:cNvPr id="4" name="TextBox 3">
            <a:extLst>
              <a:ext uri="{FF2B5EF4-FFF2-40B4-BE49-F238E27FC236}">
                <a16:creationId xmlns:a16="http://schemas.microsoft.com/office/drawing/2014/main" id="{84FB8C9C-F06D-5132-0122-95D741D7DD36}"/>
              </a:ext>
            </a:extLst>
          </p:cNvPr>
          <p:cNvSpPr txBox="1"/>
          <p:nvPr userDrawn="1"/>
        </p:nvSpPr>
        <p:spPr>
          <a:xfrm>
            <a:off x="6760891" y="6858000"/>
            <a:ext cx="5431109" cy="1754326"/>
          </a:xfrm>
          <a:prstGeom prst="rect">
            <a:avLst/>
          </a:prstGeom>
          <a:solidFill>
            <a:schemeClr val="accent6"/>
          </a:solidFill>
        </p:spPr>
        <p:txBody>
          <a:bodyPr wrap="square" rtlCol="0">
            <a:spAutoFit/>
          </a:bodyPr>
          <a:lstStyle/>
          <a:p>
            <a:r>
              <a:rPr lang="en-US" sz="1200" b="1">
                <a:latin typeface="Open Sans ExtraBold" pitchFamily="2" charset="0"/>
                <a:ea typeface="Open Sans ExtraBold" pitchFamily="2" charset="0"/>
                <a:cs typeface="Open Sans ExtraBold" pitchFamily="2" charset="0"/>
              </a:rPr>
              <a:t>To change the photo in the diamond:</a:t>
            </a:r>
          </a:p>
          <a:p>
            <a:r>
              <a:rPr lang="en-US" sz="1200">
                <a:latin typeface="Open Sans" pitchFamily="2" charset="0"/>
                <a:ea typeface="Open Sans" pitchFamily="2" charset="0"/>
                <a:cs typeface="Open Sans" pitchFamily="2" charset="0"/>
              </a:rPr>
              <a:t>1 – select the diamond with the photo</a:t>
            </a:r>
          </a:p>
          <a:p>
            <a:r>
              <a:rPr lang="en-US" sz="1200">
                <a:latin typeface="Open Sans" pitchFamily="2" charset="0"/>
                <a:ea typeface="Open Sans" pitchFamily="2" charset="0"/>
                <a:cs typeface="Open Sans" pitchFamily="2" charset="0"/>
              </a:rPr>
              <a:t>2 – right-click and pick “change picture”</a:t>
            </a:r>
          </a:p>
          <a:p>
            <a:r>
              <a:rPr lang="en-US" sz="1200">
                <a:latin typeface="Open Sans" pitchFamily="2" charset="0"/>
                <a:ea typeface="Open Sans" pitchFamily="2" charset="0"/>
                <a:cs typeface="Open Sans" pitchFamily="2" charset="0"/>
              </a:rPr>
              <a:t>3 – select the photo you want to put in its place</a:t>
            </a:r>
          </a:p>
          <a:p>
            <a:r>
              <a:rPr lang="en-US" sz="1200">
                <a:latin typeface="Open Sans" pitchFamily="2" charset="0"/>
                <a:ea typeface="Open Sans" pitchFamily="2" charset="0"/>
                <a:cs typeface="Open Sans" pitchFamily="2" charset="0"/>
              </a:rPr>
              <a:t>-------</a:t>
            </a:r>
          </a:p>
          <a:p>
            <a:r>
              <a:rPr lang="en-US" sz="1200" b="1">
                <a:latin typeface="Open Sans ExtraBold" pitchFamily="2" charset="0"/>
                <a:ea typeface="Open Sans ExtraBold" pitchFamily="2" charset="0"/>
                <a:cs typeface="Open Sans ExtraBold" pitchFamily="2" charset="0"/>
              </a:rPr>
              <a:t>To change the photo crop:</a:t>
            </a:r>
          </a:p>
          <a:p>
            <a:r>
              <a:rPr lang="en-US" sz="1200">
                <a:latin typeface="Open Sans" pitchFamily="2" charset="0"/>
                <a:ea typeface="Open Sans" pitchFamily="2" charset="0"/>
                <a:cs typeface="Open Sans" pitchFamily="2" charset="0"/>
              </a:rPr>
              <a:t>4 - With the diamond selected, right-click and choose “Crop”</a:t>
            </a:r>
          </a:p>
          <a:p>
            <a:r>
              <a:rPr lang="en-US" sz="1200">
                <a:latin typeface="Open Sans" pitchFamily="2" charset="0"/>
                <a:ea typeface="Open Sans" pitchFamily="2" charset="0"/>
                <a:cs typeface="Open Sans" pitchFamily="2" charset="0"/>
              </a:rPr>
              <a:t>5 – the outer edge of the photo will appear; pick an </a:t>
            </a:r>
            <a:r>
              <a:rPr lang="en-US" sz="1200" b="1" u="sng">
                <a:latin typeface="Open Sans ExtraBold" pitchFamily="2" charset="0"/>
                <a:ea typeface="Open Sans ExtraBold" pitchFamily="2" charset="0"/>
                <a:cs typeface="Open Sans ExtraBold" pitchFamily="2" charset="0"/>
              </a:rPr>
              <a:t>outside corner</a:t>
            </a:r>
            <a:r>
              <a:rPr lang="en-US" sz="1200" b="1">
                <a:latin typeface="Open Sans ExtraBold" pitchFamily="2" charset="0"/>
                <a:ea typeface="Open Sans ExtraBold" pitchFamily="2" charset="0"/>
                <a:cs typeface="Open Sans ExtraBold" pitchFamily="2" charset="0"/>
              </a:rPr>
              <a:t> </a:t>
            </a:r>
            <a:r>
              <a:rPr lang="en-US" sz="1200">
                <a:latin typeface="Open Sans" pitchFamily="2" charset="0"/>
                <a:ea typeface="Open Sans" pitchFamily="2" charset="0"/>
                <a:cs typeface="Open Sans" pitchFamily="2" charset="0"/>
              </a:rPr>
              <a:t>to make the image larger or smaller without distortion</a:t>
            </a:r>
            <a:endParaRPr lang="en-US" sz="1200" b="1">
              <a:latin typeface="Open Sans ExtraBold" pitchFamily="2" charset="0"/>
              <a:ea typeface="Open Sans ExtraBold" pitchFamily="2" charset="0"/>
              <a:cs typeface="Open Sans ExtraBold" pitchFamily="2" charset="0"/>
            </a:endParaRPr>
          </a:p>
        </p:txBody>
      </p:sp>
      <p:pic>
        <p:nvPicPr>
          <p:cNvPr id="7" name="Graphic 6">
            <a:extLst>
              <a:ext uri="{FF2B5EF4-FFF2-40B4-BE49-F238E27FC236}">
                <a16:creationId xmlns:a16="http://schemas.microsoft.com/office/drawing/2014/main" id="{A7AFC11C-90A9-4DB6-CE9D-752AD53D26C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01139" y="603504"/>
            <a:ext cx="2110197" cy="592024"/>
          </a:xfrm>
          <a:prstGeom prst="rect">
            <a:avLst/>
          </a:prstGeom>
        </p:spPr>
      </p:pic>
    </p:spTree>
    <p:extLst>
      <p:ext uri="{BB962C8B-B14F-4D97-AF65-F5344CB8AC3E}">
        <p14:creationId xmlns:p14="http://schemas.microsoft.com/office/powerpoint/2010/main" val="3502028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itle">
    <p:spTree>
      <p:nvGrpSpPr>
        <p:cNvPr id="1" name=""/>
        <p:cNvGrpSpPr/>
        <p:nvPr/>
      </p:nvGrpSpPr>
      <p:grpSpPr>
        <a:xfrm>
          <a:off x="0" y="0"/>
          <a:ext cx="0" cy="0"/>
          <a:chOff x="0" y="0"/>
          <a:chExt cx="0" cy="0"/>
        </a:xfrm>
      </p:grpSpPr>
      <p:sp>
        <p:nvSpPr>
          <p:cNvPr id="20" name="Diamond 19">
            <a:extLst>
              <a:ext uri="{FF2B5EF4-FFF2-40B4-BE49-F238E27FC236}">
                <a16:creationId xmlns:a16="http://schemas.microsoft.com/office/drawing/2014/main" id="{4C61681F-A6F1-910C-8496-A60A4D84C138}"/>
              </a:ext>
            </a:extLst>
          </p:cNvPr>
          <p:cNvSpPr/>
          <p:nvPr userDrawn="1"/>
        </p:nvSpPr>
        <p:spPr>
          <a:xfrm>
            <a:off x="11148877" y="-580030"/>
            <a:ext cx="1612816" cy="1612581"/>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FC1DFE5A-E853-ED50-2E41-6BF5430A7C27}"/>
              </a:ext>
            </a:extLst>
          </p:cNvPr>
          <p:cNvSpPr>
            <a:spLocks noGrp="1"/>
          </p:cNvSpPr>
          <p:nvPr>
            <p:ph type="body" sz="quarter" idx="10" hasCustomPrompt="1"/>
          </p:nvPr>
        </p:nvSpPr>
        <p:spPr>
          <a:xfrm>
            <a:off x="774508" y="2316973"/>
            <a:ext cx="3068830" cy="401312"/>
          </a:xfrm>
          <a:prstGeom prst="rect">
            <a:avLst/>
          </a:prstGeom>
        </p:spPr>
        <p:txBody>
          <a:bodyPr>
            <a:noAutofit/>
          </a:bodyPr>
          <a:lstStyle>
            <a:lvl1pPr>
              <a:defRPr sz="1200" b="1" i="0">
                <a:latin typeface="Open Sans ExtraBold" pitchFamily="2" charset="0"/>
                <a:ea typeface="Open Sans ExtraBold" pitchFamily="2" charset="0"/>
                <a:cs typeface="Open Sans ExtraBold" pitchFamily="2" charset="0"/>
              </a:defRPr>
            </a:lvl1pPr>
          </a:lstStyle>
          <a:p>
            <a:pPr lvl="0"/>
            <a:r>
              <a:rPr lang="en-US"/>
              <a:t>DATE NAME KICKER (CLICK TO EDIT)</a:t>
            </a:r>
          </a:p>
        </p:txBody>
      </p:sp>
      <p:sp>
        <p:nvSpPr>
          <p:cNvPr id="8" name="Text Placeholder 7">
            <a:extLst>
              <a:ext uri="{FF2B5EF4-FFF2-40B4-BE49-F238E27FC236}">
                <a16:creationId xmlns:a16="http://schemas.microsoft.com/office/drawing/2014/main" id="{4A48DF1F-23DC-D85A-6AB1-B33C2243D41E}"/>
              </a:ext>
            </a:extLst>
          </p:cNvPr>
          <p:cNvSpPr>
            <a:spLocks noGrp="1"/>
          </p:cNvSpPr>
          <p:nvPr>
            <p:ph type="body" sz="quarter" idx="12" hasCustomPrompt="1"/>
          </p:nvPr>
        </p:nvSpPr>
        <p:spPr>
          <a:xfrm>
            <a:off x="772892" y="5132139"/>
            <a:ext cx="5622861" cy="353314"/>
          </a:xfrm>
          <a:prstGeom prst="rect">
            <a:avLst/>
          </a:prstGeom>
        </p:spPr>
        <p:txBody>
          <a:bodyPr>
            <a:noAutofit/>
          </a:bodyPr>
          <a:lstStyle>
            <a:lvl1pPr>
              <a:defRPr sz="2400" b="0" i="0">
                <a:latin typeface="Open Sans" pitchFamily="2" charset="0"/>
                <a:ea typeface="Open Sans" pitchFamily="2" charset="0"/>
                <a:cs typeface="Open Sans" pitchFamily="2" charset="0"/>
              </a:defRPr>
            </a:lvl1pPr>
          </a:lstStyle>
          <a:p>
            <a:pPr lvl="0"/>
            <a:r>
              <a:rPr lang="en-US"/>
              <a:t>Line for a subhead descriptor</a:t>
            </a:r>
          </a:p>
        </p:txBody>
      </p:sp>
      <p:sp>
        <p:nvSpPr>
          <p:cNvPr id="13" name="Diamond 12">
            <a:extLst>
              <a:ext uri="{FF2B5EF4-FFF2-40B4-BE49-F238E27FC236}">
                <a16:creationId xmlns:a16="http://schemas.microsoft.com/office/drawing/2014/main" id="{8798AD5F-081B-4636-E6A5-48E5262D4740}"/>
              </a:ext>
            </a:extLst>
          </p:cNvPr>
          <p:cNvSpPr/>
          <p:nvPr userDrawn="1"/>
        </p:nvSpPr>
        <p:spPr>
          <a:xfrm>
            <a:off x="7825973" y="88908"/>
            <a:ext cx="2384634" cy="2384285"/>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B2F46863-6E5C-4007-AA27-1DB593E4BBB9}"/>
              </a:ext>
            </a:extLst>
          </p:cNvPr>
          <p:cNvSpPr/>
          <p:nvPr userDrawn="1"/>
        </p:nvSpPr>
        <p:spPr>
          <a:xfrm>
            <a:off x="7547564" y="288918"/>
            <a:ext cx="2031281" cy="2028055"/>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iamond 13">
            <a:extLst>
              <a:ext uri="{FF2B5EF4-FFF2-40B4-BE49-F238E27FC236}">
                <a16:creationId xmlns:a16="http://schemas.microsoft.com/office/drawing/2014/main" id="{EC29AD47-D1A8-D340-4F48-F5C9F316EA18}"/>
              </a:ext>
            </a:extLst>
          </p:cNvPr>
          <p:cNvSpPr/>
          <p:nvPr userDrawn="1"/>
        </p:nvSpPr>
        <p:spPr>
          <a:xfrm>
            <a:off x="9283870" y="1802479"/>
            <a:ext cx="1369184" cy="1368984"/>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iamond 18">
            <a:extLst>
              <a:ext uri="{FF2B5EF4-FFF2-40B4-BE49-F238E27FC236}">
                <a16:creationId xmlns:a16="http://schemas.microsoft.com/office/drawing/2014/main" id="{16E4DA61-0E4C-CB28-1DD1-605E646B0B04}"/>
              </a:ext>
            </a:extLst>
          </p:cNvPr>
          <p:cNvSpPr/>
          <p:nvPr userDrawn="1"/>
        </p:nvSpPr>
        <p:spPr>
          <a:xfrm>
            <a:off x="9156540" y="-855998"/>
            <a:ext cx="1528223" cy="1528000"/>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iamond 20">
            <a:extLst>
              <a:ext uri="{FF2B5EF4-FFF2-40B4-BE49-F238E27FC236}">
                <a16:creationId xmlns:a16="http://schemas.microsoft.com/office/drawing/2014/main" id="{29174281-0792-AB36-80A7-E335741AE128}"/>
              </a:ext>
            </a:extLst>
          </p:cNvPr>
          <p:cNvSpPr/>
          <p:nvPr userDrawn="1"/>
        </p:nvSpPr>
        <p:spPr>
          <a:xfrm>
            <a:off x="11036742" y="1398317"/>
            <a:ext cx="1612816" cy="1612581"/>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iamond 10">
            <a:extLst>
              <a:ext uri="{FF2B5EF4-FFF2-40B4-BE49-F238E27FC236}">
                <a16:creationId xmlns:a16="http://schemas.microsoft.com/office/drawing/2014/main" id="{053C008F-74B1-FCBD-09CF-1E1CAA4B4B5C}"/>
              </a:ext>
            </a:extLst>
          </p:cNvPr>
          <p:cNvSpPr/>
          <p:nvPr userDrawn="1"/>
        </p:nvSpPr>
        <p:spPr>
          <a:xfrm>
            <a:off x="9730748" y="-230918"/>
            <a:ext cx="2953894" cy="2949203"/>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DFD53DDB-A5D0-63EE-A4CF-4250148029A8}"/>
              </a:ext>
            </a:extLst>
          </p:cNvPr>
          <p:cNvSpPr>
            <a:spLocks noGrp="1"/>
          </p:cNvSpPr>
          <p:nvPr>
            <p:ph type="title" hasCustomPrompt="1"/>
          </p:nvPr>
        </p:nvSpPr>
        <p:spPr>
          <a:xfrm>
            <a:off x="722376" y="2825496"/>
            <a:ext cx="7598207" cy="2028055"/>
          </a:xfrm>
        </p:spPr>
        <p:txBody>
          <a:bodyPr>
            <a:noAutofit/>
          </a:bodyPr>
          <a:lstStyle>
            <a:lvl1pPr>
              <a:lnSpc>
                <a:spcPts val="8700"/>
              </a:lnSpc>
              <a:defRPr sz="10100" spc="200" baseline="0"/>
            </a:lvl1pPr>
          </a:lstStyle>
          <a:p>
            <a:r>
              <a:rPr lang="en-US"/>
              <a:t>Enter Your Title Here</a:t>
            </a:r>
          </a:p>
        </p:txBody>
      </p:sp>
      <p:pic>
        <p:nvPicPr>
          <p:cNvPr id="4" name="Graphic 3">
            <a:extLst>
              <a:ext uri="{FF2B5EF4-FFF2-40B4-BE49-F238E27FC236}">
                <a16:creationId xmlns:a16="http://schemas.microsoft.com/office/drawing/2014/main" id="{B0DD60B9-EEDA-6D0A-9551-186D2D2E006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01139" y="603504"/>
            <a:ext cx="2110197" cy="592024"/>
          </a:xfrm>
          <a:prstGeom prst="rect">
            <a:avLst/>
          </a:prstGeom>
        </p:spPr>
      </p:pic>
    </p:spTree>
    <p:extLst>
      <p:ext uri="{BB962C8B-B14F-4D97-AF65-F5344CB8AC3E}">
        <p14:creationId xmlns:p14="http://schemas.microsoft.com/office/powerpoint/2010/main" val="12838573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itle">
    <p:spTree>
      <p:nvGrpSpPr>
        <p:cNvPr id="1" name=""/>
        <p:cNvGrpSpPr/>
        <p:nvPr/>
      </p:nvGrpSpPr>
      <p:grpSpPr>
        <a:xfrm>
          <a:off x="0" y="0"/>
          <a:ext cx="0" cy="0"/>
          <a:chOff x="0" y="0"/>
          <a:chExt cx="0" cy="0"/>
        </a:xfrm>
      </p:grpSpPr>
      <p:sp>
        <p:nvSpPr>
          <p:cNvPr id="7" name="Diamond 6">
            <a:extLst>
              <a:ext uri="{FF2B5EF4-FFF2-40B4-BE49-F238E27FC236}">
                <a16:creationId xmlns:a16="http://schemas.microsoft.com/office/drawing/2014/main" id="{EF5F0972-5FF2-EBF8-B381-7152E9A3B43A}"/>
              </a:ext>
            </a:extLst>
          </p:cNvPr>
          <p:cNvSpPr/>
          <p:nvPr userDrawn="1"/>
        </p:nvSpPr>
        <p:spPr>
          <a:xfrm>
            <a:off x="5974053" y="1125869"/>
            <a:ext cx="1347604" cy="1345465"/>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iamond 11">
            <a:extLst>
              <a:ext uri="{FF2B5EF4-FFF2-40B4-BE49-F238E27FC236}">
                <a16:creationId xmlns:a16="http://schemas.microsoft.com/office/drawing/2014/main" id="{8DAC42CE-5C68-D1D9-11EC-D5C9C434488A}"/>
              </a:ext>
            </a:extLst>
          </p:cNvPr>
          <p:cNvSpPr/>
          <p:nvPr userDrawn="1"/>
        </p:nvSpPr>
        <p:spPr>
          <a:xfrm>
            <a:off x="11315964" y="-513651"/>
            <a:ext cx="2123799" cy="2120427"/>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iamond 14">
            <a:extLst>
              <a:ext uri="{FF2B5EF4-FFF2-40B4-BE49-F238E27FC236}">
                <a16:creationId xmlns:a16="http://schemas.microsoft.com/office/drawing/2014/main" id="{92561277-595F-EDA2-600C-4A68DAB0D2A1}"/>
              </a:ext>
            </a:extLst>
          </p:cNvPr>
          <p:cNvSpPr/>
          <p:nvPr userDrawn="1"/>
        </p:nvSpPr>
        <p:spPr>
          <a:xfrm>
            <a:off x="5602462" y="-2061290"/>
            <a:ext cx="3699634" cy="3693761"/>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7535C210-1ECB-FB44-4088-D6C987E44ACF}"/>
              </a:ext>
            </a:extLst>
          </p:cNvPr>
          <p:cNvSpPr/>
          <p:nvPr userDrawn="1"/>
        </p:nvSpPr>
        <p:spPr>
          <a:xfrm>
            <a:off x="8852115" y="5301365"/>
            <a:ext cx="548344" cy="547474"/>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iamond 12">
            <a:extLst>
              <a:ext uri="{FF2B5EF4-FFF2-40B4-BE49-F238E27FC236}">
                <a16:creationId xmlns:a16="http://schemas.microsoft.com/office/drawing/2014/main" id="{61BF6DF5-FB55-7072-C23C-95725E3F546A}"/>
              </a:ext>
            </a:extLst>
          </p:cNvPr>
          <p:cNvSpPr/>
          <p:nvPr userDrawn="1"/>
        </p:nvSpPr>
        <p:spPr>
          <a:xfrm>
            <a:off x="11664877" y="4034843"/>
            <a:ext cx="754289" cy="753092"/>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iamond 13">
            <a:extLst>
              <a:ext uri="{FF2B5EF4-FFF2-40B4-BE49-F238E27FC236}">
                <a16:creationId xmlns:a16="http://schemas.microsoft.com/office/drawing/2014/main" id="{C8FDCE2D-2D7D-01B0-F86B-CE8BE3D91218}"/>
              </a:ext>
            </a:extLst>
          </p:cNvPr>
          <p:cNvSpPr/>
          <p:nvPr userDrawn="1"/>
        </p:nvSpPr>
        <p:spPr>
          <a:xfrm>
            <a:off x="10504944" y="-923556"/>
            <a:ext cx="1347604" cy="1345465"/>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7DFE5E83-87CD-59E5-0BA5-43CB2A0CD83B}"/>
              </a:ext>
            </a:extLst>
          </p:cNvPr>
          <p:cNvPicPr>
            <a:picLocks noChangeAspect="1"/>
          </p:cNvPicPr>
          <p:nvPr userDrawn="1"/>
        </p:nvPicPr>
        <p:blipFill>
          <a:blip r:embed="rId2" cstate="screen">
            <a:extLst>
              <a:ext uri="{28A0092B-C50C-407E-A947-70E740481C1C}">
                <a14:useLocalDpi xmlns:a14="http://schemas.microsoft.com/office/drawing/2010/main"/>
              </a:ext>
            </a:extLst>
          </a:blip>
          <a:srcRect t="-453"/>
          <a:stretch/>
        </p:blipFill>
        <p:spPr>
          <a:xfrm>
            <a:off x="6760891" y="-542259"/>
            <a:ext cx="6345510" cy="6345510"/>
          </a:xfrm>
          <a:prstGeom prst="diamond">
            <a:avLst/>
          </a:prstGeom>
        </p:spPr>
      </p:pic>
      <p:sp>
        <p:nvSpPr>
          <p:cNvPr id="20" name="Text Placeholder 7">
            <a:extLst>
              <a:ext uri="{FF2B5EF4-FFF2-40B4-BE49-F238E27FC236}">
                <a16:creationId xmlns:a16="http://schemas.microsoft.com/office/drawing/2014/main" id="{E94256EC-AFF1-FABF-C2B0-A616B9179FCE}"/>
              </a:ext>
            </a:extLst>
          </p:cNvPr>
          <p:cNvSpPr>
            <a:spLocks noGrp="1"/>
          </p:cNvSpPr>
          <p:nvPr>
            <p:ph type="body" sz="quarter" idx="12" hasCustomPrompt="1"/>
          </p:nvPr>
        </p:nvSpPr>
        <p:spPr>
          <a:xfrm>
            <a:off x="772892" y="5224739"/>
            <a:ext cx="5622861" cy="353314"/>
          </a:xfrm>
          <a:prstGeom prst="rect">
            <a:avLst/>
          </a:prstGeom>
        </p:spPr>
        <p:txBody>
          <a:bodyPr>
            <a:noAutofit/>
          </a:bodyPr>
          <a:lstStyle>
            <a:lvl1pPr>
              <a:defRPr sz="2400" b="0" i="0">
                <a:latin typeface="Open Sans" pitchFamily="2" charset="0"/>
                <a:ea typeface="Open Sans" pitchFamily="2" charset="0"/>
                <a:cs typeface="Open Sans" pitchFamily="2" charset="0"/>
              </a:defRPr>
            </a:lvl1pPr>
          </a:lstStyle>
          <a:p>
            <a:pPr lvl="0"/>
            <a:r>
              <a:rPr lang="en-US"/>
              <a:t>Line for a subhead descriptor</a:t>
            </a:r>
          </a:p>
        </p:txBody>
      </p:sp>
      <p:sp>
        <p:nvSpPr>
          <p:cNvPr id="22" name="Title 18">
            <a:extLst>
              <a:ext uri="{FF2B5EF4-FFF2-40B4-BE49-F238E27FC236}">
                <a16:creationId xmlns:a16="http://schemas.microsoft.com/office/drawing/2014/main" id="{DE1E7185-CB98-AA20-3113-BAED22325F56}"/>
              </a:ext>
            </a:extLst>
          </p:cNvPr>
          <p:cNvSpPr>
            <a:spLocks noGrp="1"/>
          </p:cNvSpPr>
          <p:nvPr>
            <p:ph type="title" hasCustomPrompt="1"/>
          </p:nvPr>
        </p:nvSpPr>
        <p:spPr>
          <a:xfrm>
            <a:off x="723989" y="3273552"/>
            <a:ext cx="6155276" cy="1690299"/>
          </a:xfrm>
        </p:spPr>
        <p:txBody>
          <a:bodyPr>
            <a:noAutofit/>
          </a:bodyPr>
          <a:lstStyle>
            <a:lvl1pPr>
              <a:lnSpc>
                <a:spcPts val="7060"/>
              </a:lnSpc>
              <a:defRPr sz="7800" spc="130" baseline="0"/>
            </a:lvl1pPr>
          </a:lstStyle>
          <a:p>
            <a:r>
              <a:rPr lang="en-US"/>
              <a:t>Enter Your Title Here</a:t>
            </a:r>
          </a:p>
        </p:txBody>
      </p:sp>
      <p:pic>
        <p:nvPicPr>
          <p:cNvPr id="3" name="Graphic 2">
            <a:extLst>
              <a:ext uri="{FF2B5EF4-FFF2-40B4-BE49-F238E27FC236}">
                <a16:creationId xmlns:a16="http://schemas.microsoft.com/office/drawing/2014/main" id="{C8320C01-F6D5-42CB-A1D7-1E198264A8F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01139" y="603504"/>
            <a:ext cx="2110197" cy="592024"/>
          </a:xfrm>
          <a:prstGeom prst="rect">
            <a:avLst/>
          </a:prstGeom>
        </p:spPr>
      </p:pic>
    </p:spTree>
    <p:extLst>
      <p:ext uri="{BB962C8B-B14F-4D97-AF65-F5344CB8AC3E}">
        <p14:creationId xmlns:p14="http://schemas.microsoft.com/office/powerpoint/2010/main" val="31421471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a_Title-Editable">
    <p:spTree>
      <p:nvGrpSpPr>
        <p:cNvPr id="1" name=""/>
        <p:cNvGrpSpPr/>
        <p:nvPr/>
      </p:nvGrpSpPr>
      <p:grpSpPr>
        <a:xfrm>
          <a:off x="0" y="0"/>
          <a:ext cx="0" cy="0"/>
          <a:chOff x="0" y="0"/>
          <a:chExt cx="0" cy="0"/>
        </a:xfrm>
      </p:grpSpPr>
      <p:sp>
        <p:nvSpPr>
          <p:cNvPr id="7" name="Diamond 6">
            <a:extLst>
              <a:ext uri="{FF2B5EF4-FFF2-40B4-BE49-F238E27FC236}">
                <a16:creationId xmlns:a16="http://schemas.microsoft.com/office/drawing/2014/main" id="{EF5F0972-5FF2-EBF8-B381-7152E9A3B43A}"/>
              </a:ext>
            </a:extLst>
          </p:cNvPr>
          <p:cNvSpPr/>
          <p:nvPr userDrawn="1"/>
        </p:nvSpPr>
        <p:spPr>
          <a:xfrm>
            <a:off x="5974053" y="1125869"/>
            <a:ext cx="1347604" cy="1345465"/>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iamond 11">
            <a:extLst>
              <a:ext uri="{FF2B5EF4-FFF2-40B4-BE49-F238E27FC236}">
                <a16:creationId xmlns:a16="http://schemas.microsoft.com/office/drawing/2014/main" id="{8DAC42CE-5C68-D1D9-11EC-D5C9C434488A}"/>
              </a:ext>
            </a:extLst>
          </p:cNvPr>
          <p:cNvSpPr/>
          <p:nvPr userDrawn="1"/>
        </p:nvSpPr>
        <p:spPr>
          <a:xfrm>
            <a:off x="11315964" y="-513651"/>
            <a:ext cx="2123799" cy="2120427"/>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iamond 14">
            <a:extLst>
              <a:ext uri="{FF2B5EF4-FFF2-40B4-BE49-F238E27FC236}">
                <a16:creationId xmlns:a16="http://schemas.microsoft.com/office/drawing/2014/main" id="{92561277-595F-EDA2-600C-4A68DAB0D2A1}"/>
              </a:ext>
            </a:extLst>
          </p:cNvPr>
          <p:cNvSpPr/>
          <p:nvPr userDrawn="1"/>
        </p:nvSpPr>
        <p:spPr>
          <a:xfrm>
            <a:off x="5602462" y="-2061290"/>
            <a:ext cx="3699634" cy="3693761"/>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iamond 13">
            <a:extLst>
              <a:ext uri="{FF2B5EF4-FFF2-40B4-BE49-F238E27FC236}">
                <a16:creationId xmlns:a16="http://schemas.microsoft.com/office/drawing/2014/main" id="{C8FDCE2D-2D7D-01B0-F86B-CE8BE3D91218}"/>
              </a:ext>
            </a:extLst>
          </p:cNvPr>
          <p:cNvSpPr/>
          <p:nvPr userDrawn="1"/>
        </p:nvSpPr>
        <p:spPr>
          <a:xfrm>
            <a:off x="10504944" y="-923556"/>
            <a:ext cx="1347604" cy="1345465"/>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7">
            <a:extLst>
              <a:ext uri="{FF2B5EF4-FFF2-40B4-BE49-F238E27FC236}">
                <a16:creationId xmlns:a16="http://schemas.microsoft.com/office/drawing/2014/main" id="{E94256EC-AFF1-FABF-C2B0-A616B9179FCE}"/>
              </a:ext>
            </a:extLst>
          </p:cNvPr>
          <p:cNvSpPr>
            <a:spLocks noGrp="1"/>
          </p:cNvSpPr>
          <p:nvPr>
            <p:ph type="body" sz="quarter" idx="12" hasCustomPrompt="1"/>
          </p:nvPr>
        </p:nvSpPr>
        <p:spPr>
          <a:xfrm>
            <a:off x="772892" y="5224739"/>
            <a:ext cx="5622861" cy="353314"/>
          </a:xfrm>
          <a:prstGeom prst="rect">
            <a:avLst/>
          </a:prstGeom>
        </p:spPr>
        <p:txBody>
          <a:bodyPr>
            <a:noAutofit/>
          </a:bodyPr>
          <a:lstStyle>
            <a:lvl1pPr>
              <a:defRPr sz="2400" b="0" i="0">
                <a:latin typeface="Open Sans" pitchFamily="2" charset="0"/>
                <a:ea typeface="Open Sans" pitchFamily="2" charset="0"/>
                <a:cs typeface="Open Sans" pitchFamily="2" charset="0"/>
              </a:defRPr>
            </a:lvl1pPr>
          </a:lstStyle>
          <a:p>
            <a:pPr lvl="0"/>
            <a:r>
              <a:rPr lang="en-US"/>
              <a:t>Line for a subhead descriptor</a:t>
            </a:r>
          </a:p>
        </p:txBody>
      </p:sp>
      <p:sp>
        <p:nvSpPr>
          <p:cNvPr id="22" name="Title 18">
            <a:extLst>
              <a:ext uri="{FF2B5EF4-FFF2-40B4-BE49-F238E27FC236}">
                <a16:creationId xmlns:a16="http://schemas.microsoft.com/office/drawing/2014/main" id="{DE1E7185-CB98-AA20-3113-BAED22325F56}"/>
              </a:ext>
            </a:extLst>
          </p:cNvPr>
          <p:cNvSpPr>
            <a:spLocks noGrp="1"/>
          </p:cNvSpPr>
          <p:nvPr>
            <p:ph type="title" hasCustomPrompt="1"/>
          </p:nvPr>
        </p:nvSpPr>
        <p:spPr>
          <a:xfrm>
            <a:off x="723989" y="3273552"/>
            <a:ext cx="6155276" cy="1690299"/>
          </a:xfrm>
        </p:spPr>
        <p:txBody>
          <a:bodyPr>
            <a:noAutofit/>
          </a:bodyPr>
          <a:lstStyle>
            <a:lvl1pPr>
              <a:lnSpc>
                <a:spcPts val="7060"/>
              </a:lnSpc>
              <a:defRPr sz="7800" spc="130" baseline="0"/>
            </a:lvl1pPr>
          </a:lstStyle>
          <a:p>
            <a:r>
              <a:rPr lang="en-US"/>
              <a:t>Enter Your Title Here</a:t>
            </a:r>
          </a:p>
        </p:txBody>
      </p:sp>
      <p:sp>
        <p:nvSpPr>
          <p:cNvPr id="3" name="TextBox 2">
            <a:extLst>
              <a:ext uri="{FF2B5EF4-FFF2-40B4-BE49-F238E27FC236}">
                <a16:creationId xmlns:a16="http://schemas.microsoft.com/office/drawing/2014/main" id="{69106E38-2118-AC1B-644C-45590EA3AED0}"/>
              </a:ext>
            </a:extLst>
          </p:cNvPr>
          <p:cNvSpPr txBox="1"/>
          <p:nvPr userDrawn="1"/>
        </p:nvSpPr>
        <p:spPr>
          <a:xfrm>
            <a:off x="6760891" y="6858000"/>
            <a:ext cx="5431109" cy="1615827"/>
          </a:xfrm>
          <a:prstGeom prst="rect">
            <a:avLst/>
          </a:prstGeom>
          <a:solidFill>
            <a:schemeClr val="accent6"/>
          </a:solidFill>
        </p:spPr>
        <p:txBody>
          <a:bodyPr wrap="square" rtlCol="0">
            <a:spAutoFit/>
          </a:bodyPr>
          <a:lstStyle/>
          <a:p>
            <a:r>
              <a:rPr lang="en-US" sz="1100" b="1">
                <a:latin typeface="Open Sans ExtraBold" pitchFamily="2" charset="0"/>
                <a:ea typeface="Open Sans ExtraBold" pitchFamily="2" charset="0"/>
                <a:cs typeface="Open Sans ExtraBold" pitchFamily="2" charset="0"/>
              </a:rPr>
              <a:t>To change the photo in the diamond:</a:t>
            </a:r>
          </a:p>
          <a:p>
            <a:r>
              <a:rPr lang="en-US" sz="1100">
                <a:latin typeface="Open Sans" pitchFamily="2" charset="0"/>
                <a:ea typeface="Open Sans" pitchFamily="2" charset="0"/>
                <a:cs typeface="Open Sans" pitchFamily="2" charset="0"/>
              </a:rPr>
              <a:t>1 – select the diamond with the photo</a:t>
            </a:r>
          </a:p>
          <a:p>
            <a:r>
              <a:rPr lang="en-US" sz="1100">
                <a:latin typeface="Open Sans" pitchFamily="2" charset="0"/>
                <a:ea typeface="Open Sans" pitchFamily="2" charset="0"/>
                <a:cs typeface="Open Sans" pitchFamily="2" charset="0"/>
              </a:rPr>
              <a:t>2 – right-click and pick “change picture”</a:t>
            </a:r>
          </a:p>
          <a:p>
            <a:r>
              <a:rPr lang="en-US" sz="1100">
                <a:latin typeface="Open Sans" pitchFamily="2" charset="0"/>
                <a:ea typeface="Open Sans" pitchFamily="2" charset="0"/>
                <a:cs typeface="Open Sans" pitchFamily="2" charset="0"/>
              </a:rPr>
              <a:t>3 – select the photo you want to put in its place</a:t>
            </a:r>
          </a:p>
          <a:p>
            <a:r>
              <a:rPr lang="en-US" sz="1100">
                <a:latin typeface="Open Sans" pitchFamily="2" charset="0"/>
                <a:ea typeface="Open Sans" pitchFamily="2" charset="0"/>
                <a:cs typeface="Open Sans" pitchFamily="2" charset="0"/>
              </a:rPr>
              <a:t>-------</a:t>
            </a:r>
          </a:p>
          <a:p>
            <a:r>
              <a:rPr lang="en-US" sz="1100" b="1">
                <a:latin typeface="Open Sans ExtraBold" pitchFamily="2" charset="0"/>
                <a:ea typeface="Open Sans ExtraBold" pitchFamily="2" charset="0"/>
                <a:cs typeface="Open Sans ExtraBold" pitchFamily="2" charset="0"/>
              </a:rPr>
              <a:t>To change the photo crop:</a:t>
            </a:r>
          </a:p>
          <a:p>
            <a:r>
              <a:rPr lang="en-US" sz="1100">
                <a:latin typeface="Open Sans" pitchFamily="2" charset="0"/>
                <a:ea typeface="Open Sans" pitchFamily="2" charset="0"/>
                <a:cs typeface="Open Sans" pitchFamily="2" charset="0"/>
              </a:rPr>
              <a:t>4 – With the diamond selected, right-click and choose “Crop”</a:t>
            </a:r>
          </a:p>
          <a:p>
            <a:r>
              <a:rPr lang="en-US" sz="1100">
                <a:latin typeface="Open Sans" pitchFamily="2" charset="0"/>
                <a:ea typeface="Open Sans" pitchFamily="2" charset="0"/>
                <a:cs typeface="Open Sans" pitchFamily="2" charset="0"/>
              </a:rPr>
              <a:t>5 – the outer edge of the photo will appear; pick an </a:t>
            </a:r>
            <a:r>
              <a:rPr lang="en-US" sz="1100" b="1" u="sng">
                <a:latin typeface="Open Sans ExtraBold" pitchFamily="2" charset="0"/>
                <a:ea typeface="Open Sans ExtraBold" pitchFamily="2" charset="0"/>
                <a:cs typeface="Open Sans ExtraBold" pitchFamily="2" charset="0"/>
              </a:rPr>
              <a:t>outside corner</a:t>
            </a:r>
            <a:r>
              <a:rPr lang="en-US" sz="1100" b="1">
                <a:latin typeface="Open Sans ExtraBold" pitchFamily="2" charset="0"/>
                <a:ea typeface="Open Sans ExtraBold" pitchFamily="2" charset="0"/>
                <a:cs typeface="Open Sans ExtraBold" pitchFamily="2" charset="0"/>
              </a:rPr>
              <a:t> </a:t>
            </a:r>
            <a:r>
              <a:rPr lang="en-US" sz="1100">
                <a:latin typeface="Open Sans" pitchFamily="2" charset="0"/>
                <a:ea typeface="Open Sans" pitchFamily="2" charset="0"/>
                <a:cs typeface="Open Sans" pitchFamily="2" charset="0"/>
              </a:rPr>
              <a:t>to make the image larger or smaller without distortion</a:t>
            </a:r>
            <a:endParaRPr lang="en-US" sz="1100" b="1">
              <a:latin typeface="Open Sans ExtraBold" pitchFamily="2" charset="0"/>
              <a:ea typeface="Open Sans ExtraBold" pitchFamily="2" charset="0"/>
              <a:cs typeface="Open Sans ExtraBold" pitchFamily="2" charset="0"/>
            </a:endParaRPr>
          </a:p>
        </p:txBody>
      </p:sp>
      <p:pic>
        <p:nvPicPr>
          <p:cNvPr id="5" name="Graphic 4">
            <a:extLst>
              <a:ext uri="{FF2B5EF4-FFF2-40B4-BE49-F238E27FC236}">
                <a16:creationId xmlns:a16="http://schemas.microsoft.com/office/drawing/2014/main" id="{B7B56530-0805-81E5-5D14-0F78A803F0F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01139" y="603504"/>
            <a:ext cx="2110197" cy="592024"/>
          </a:xfrm>
          <a:prstGeom prst="rect">
            <a:avLst/>
          </a:prstGeom>
        </p:spPr>
      </p:pic>
      <p:sp>
        <p:nvSpPr>
          <p:cNvPr id="2" name="Diamond 1">
            <a:extLst>
              <a:ext uri="{FF2B5EF4-FFF2-40B4-BE49-F238E27FC236}">
                <a16:creationId xmlns:a16="http://schemas.microsoft.com/office/drawing/2014/main" id="{F66172E6-E373-1844-63D7-21D1FB152B0F}"/>
              </a:ext>
            </a:extLst>
          </p:cNvPr>
          <p:cNvSpPr/>
          <p:nvPr userDrawn="1"/>
        </p:nvSpPr>
        <p:spPr>
          <a:xfrm>
            <a:off x="8852115" y="5301365"/>
            <a:ext cx="548344" cy="547474"/>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iamond 3">
            <a:extLst>
              <a:ext uri="{FF2B5EF4-FFF2-40B4-BE49-F238E27FC236}">
                <a16:creationId xmlns:a16="http://schemas.microsoft.com/office/drawing/2014/main" id="{71C96700-3995-12F1-3D61-85D6E388A9F2}"/>
              </a:ext>
            </a:extLst>
          </p:cNvPr>
          <p:cNvSpPr/>
          <p:nvPr userDrawn="1"/>
        </p:nvSpPr>
        <p:spPr>
          <a:xfrm>
            <a:off x="11664877" y="4034843"/>
            <a:ext cx="754289" cy="753092"/>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68258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able of Contents">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3B6F0012-9563-8071-91E4-CE3312E7CCD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674247" y="-1"/>
            <a:ext cx="7517681" cy="6858001"/>
          </a:xfrm>
          <a:prstGeom prst="rect">
            <a:avLst/>
          </a:prstGeom>
        </p:spPr>
      </p:pic>
      <p:sp>
        <p:nvSpPr>
          <p:cNvPr id="7" name="TextBox 6">
            <a:extLst>
              <a:ext uri="{FF2B5EF4-FFF2-40B4-BE49-F238E27FC236}">
                <a16:creationId xmlns:a16="http://schemas.microsoft.com/office/drawing/2014/main" id="{118FF1F8-F047-418F-F161-F072BF6A4196}"/>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9" name="Text Placeholder 8">
            <a:extLst>
              <a:ext uri="{FF2B5EF4-FFF2-40B4-BE49-F238E27FC236}">
                <a16:creationId xmlns:a16="http://schemas.microsoft.com/office/drawing/2014/main" id="{82A6DD6C-CE22-8662-E2DD-D6B43FF6F3A5}"/>
              </a:ext>
            </a:extLst>
          </p:cNvPr>
          <p:cNvSpPr>
            <a:spLocks noGrp="1"/>
          </p:cNvSpPr>
          <p:nvPr>
            <p:ph type="body" sz="quarter" idx="10" hasCustomPrompt="1"/>
          </p:nvPr>
        </p:nvSpPr>
        <p:spPr>
          <a:xfrm>
            <a:off x="838200" y="3118104"/>
            <a:ext cx="3403600" cy="355305"/>
          </a:xfrm>
          <a:prstGeom prst="rect">
            <a:avLst/>
          </a:prstGeom>
        </p:spPr>
        <p:txBody>
          <a:bodyPr>
            <a:noAutofit/>
          </a:bodyPr>
          <a:lstStyle>
            <a:lvl1pPr>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TABLE OF CONTENTS</a:t>
            </a:r>
          </a:p>
        </p:txBody>
      </p:sp>
      <p:sp>
        <p:nvSpPr>
          <p:cNvPr id="11" name="Text Placeholder 10">
            <a:extLst>
              <a:ext uri="{FF2B5EF4-FFF2-40B4-BE49-F238E27FC236}">
                <a16:creationId xmlns:a16="http://schemas.microsoft.com/office/drawing/2014/main" id="{C4E9BEBA-6D37-81D9-3958-648D2CEA4514}"/>
              </a:ext>
            </a:extLst>
          </p:cNvPr>
          <p:cNvSpPr>
            <a:spLocks noGrp="1"/>
          </p:cNvSpPr>
          <p:nvPr>
            <p:ph type="body" sz="quarter" idx="11" hasCustomPrompt="1"/>
          </p:nvPr>
        </p:nvSpPr>
        <p:spPr>
          <a:xfrm>
            <a:off x="838200" y="3568700"/>
            <a:ext cx="3187700" cy="1930400"/>
          </a:xfrm>
          <a:prstGeom prst="rect">
            <a:avLst/>
          </a:prstGeom>
        </p:spPr>
        <p:txBody>
          <a:bodyPr>
            <a:noAutofit/>
          </a:bodyPr>
          <a:lstStyle>
            <a:lvl1pPr marL="457200" indent="-457200">
              <a:lnSpc>
                <a:spcPct val="120000"/>
              </a:lnSpc>
              <a:spcBef>
                <a:spcPts val="800"/>
              </a:spcBef>
              <a:tabLst/>
              <a:defRPr sz="1500" b="0" i="0">
                <a:latin typeface="Open Sans" pitchFamily="2" charset="0"/>
                <a:ea typeface="Open Sans" pitchFamily="2" charset="0"/>
                <a:cs typeface="Open Sans" pitchFamily="2" charset="0"/>
              </a:defRPr>
            </a:lvl1pPr>
          </a:lstStyle>
          <a:p>
            <a:pPr lvl="0"/>
            <a:r>
              <a:rPr lang="en-US"/>
              <a:t>01	Section Title</a:t>
            </a:r>
          </a:p>
          <a:p>
            <a:pPr lvl="0"/>
            <a:r>
              <a:rPr lang="en-US"/>
              <a:t>02 	Section Title</a:t>
            </a:r>
          </a:p>
          <a:p>
            <a:pPr lvl="0"/>
            <a:r>
              <a:rPr lang="en-US"/>
              <a:t>03 	Section Title</a:t>
            </a:r>
          </a:p>
          <a:p>
            <a:pPr lvl="0"/>
            <a:r>
              <a:rPr lang="en-US"/>
              <a:t>04	Section Title</a:t>
            </a:r>
          </a:p>
          <a:p>
            <a:pPr lvl="0"/>
            <a:r>
              <a:rPr lang="en-US"/>
              <a:t>05 	Section Title</a:t>
            </a:r>
          </a:p>
          <a:p>
            <a:pPr lvl="0"/>
            <a:endParaRPr lang="en-US"/>
          </a:p>
        </p:txBody>
      </p:sp>
      <p:grpSp>
        <p:nvGrpSpPr>
          <p:cNvPr id="19" name="Group 18">
            <a:extLst>
              <a:ext uri="{FF2B5EF4-FFF2-40B4-BE49-F238E27FC236}">
                <a16:creationId xmlns:a16="http://schemas.microsoft.com/office/drawing/2014/main" id="{8D3CBFB8-2E17-9C9F-F47D-66846B55E9E7}"/>
              </a:ext>
            </a:extLst>
          </p:cNvPr>
          <p:cNvGrpSpPr/>
          <p:nvPr userDrawn="1"/>
        </p:nvGrpSpPr>
        <p:grpSpPr>
          <a:xfrm>
            <a:off x="9343516" y="-144677"/>
            <a:ext cx="3014397" cy="1405982"/>
            <a:chOff x="9343516" y="-144677"/>
            <a:chExt cx="3014397" cy="1405982"/>
          </a:xfrm>
          <a:solidFill>
            <a:schemeClr val="accent4"/>
          </a:solidFill>
        </p:grpSpPr>
        <p:sp>
          <p:nvSpPr>
            <p:cNvPr id="12" name="Diamond 11">
              <a:extLst>
                <a:ext uri="{FF2B5EF4-FFF2-40B4-BE49-F238E27FC236}">
                  <a16:creationId xmlns:a16="http://schemas.microsoft.com/office/drawing/2014/main" id="{96B4C6BB-2484-0DE3-3E98-829EA1D6E2E0}"/>
                </a:ext>
              </a:extLst>
            </p:cNvPr>
            <p:cNvSpPr/>
            <p:nvPr userDrawn="1"/>
          </p:nvSpPr>
          <p:spPr>
            <a:xfrm>
              <a:off x="9622213" y="-134045"/>
              <a:ext cx="732021" cy="731914"/>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iamond 12">
              <a:extLst>
                <a:ext uri="{FF2B5EF4-FFF2-40B4-BE49-F238E27FC236}">
                  <a16:creationId xmlns:a16="http://schemas.microsoft.com/office/drawing/2014/main" id="{DCA16FA4-C091-2EB1-E156-25F209F40DC9}"/>
                </a:ext>
              </a:extLst>
            </p:cNvPr>
            <p:cNvSpPr/>
            <p:nvPr userDrawn="1"/>
          </p:nvSpPr>
          <p:spPr>
            <a:xfrm>
              <a:off x="10500958" y="-144677"/>
              <a:ext cx="1261363" cy="1261179"/>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iamond 13">
              <a:extLst>
                <a:ext uri="{FF2B5EF4-FFF2-40B4-BE49-F238E27FC236}">
                  <a16:creationId xmlns:a16="http://schemas.microsoft.com/office/drawing/2014/main" id="{837688AC-120A-2C49-181D-C7FA17F729D3}"/>
                </a:ext>
              </a:extLst>
            </p:cNvPr>
            <p:cNvSpPr/>
            <p:nvPr userDrawn="1"/>
          </p:nvSpPr>
          <p:spPr>
            <a:xfrm>
              <a:off x="9343516" y="379948"/>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iamond 14">
              <a:extLst>
                <a:ext uri="{FF2B5EF4-FFF2-40B4-BE49-F238E27FC236}">
                  <a16:creationId xmlns:a16="http://schemas.microsoft.com/office/drawing/2014/main" id="{F9056442-5446-BD40-1128-9C0BD5008A27}"/>
                </a:ext>
              </a:extLst>
            </p:cNvPr>
            <p:cNvSpPr/>
            <p:nvPr userDrawn="1"/>
          </p:nvSpPr>
          <p:spPr>
            <a:xfrm>
              <a:off x="10152893" y="459017"/>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iamond 15">
              <a:extLst>
                <a:ext uri="{FF2B5EF4-FFF2-40B4-BE49-F238E27FC236}">
                  <a16:creationId xmlns:a16="http://schemas.microsoft.com/office/drawing/2014/main" id="{5B4FDC5A-886E-A420-7AD1-83A84EB79A48}"/>
                </a:ext>
              </a:extLst>
            </p:cNvPr>
            <p:cNvSpPr/>
            <p:nvPr userDrawn="1"/>
          </p:nvSpPr>
          <p:spPr>
            <a:xfrm>
              <a:off x="9804828" y="648593"/>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iamond 16">
              <a:extLst>
                <a:ext uri="{FF2B5EF4-FFF2-40B4-BE49-F238E27FC236}">
                  <a16:creationId xmlns:a16="http://schemas.microsoft.com/office/drawing/2014/main" id="{433911C8-6143-0F85-B8A1-52D2734EB52B}"/>
                </a:ext>
              </a:extLst>
            </p:cNvPr>
            <p:cNvSpPr/>
            <p:nvPr userDrawn="1"/>
          </p:nvSpPr>
          <p:spPr>
            <a:xfrm>
              <a:off x="10301002" y="743739"/>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iamond 17">
              <a:extLst>
                <a:ext uri="{FF2B5EF4-FFF2-40B4-BE49-F238E27FC236}">
                  <a16:creationId xmlns:a16="http://schemas.microsoft.com/office/drawing/2014/main" id="{FCE7DD29-7B58-80F4-6B2C-802AD2112B48}"/>
                </a:ext>
              </a:extLst>
            </p:cNvPr>
            <p:cNvSpPr/>
            <p:nvPr userDrawn="1"/>
          </p:nvSpPr>
          <p:spPr>
            <a:xfrm>
              <a:off x="11840347" y="233613"/>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 name="Graphic 14">
            <a:extLst>
              <a:ext uri="{FF2B5EF4-FFF2-40B4-BE49-F238E27FC236}">
                <a16:creationId xmlns:a16="http://schemas.microsoft.com/office/drawing/2014/main" id="{E07B2451-6290-FC47-483D-17B19424913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30901800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a_Table of Contents-Editable">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8042665-BD67-0886-5DA9-57252ACFC80B}"/>
              </a:ext>
            </a:extLst>
          </p:cNvPr>
          <p:cNvSpPr txBox="1"/>
          <p:nvPr userDrawn="1"/>
        </p:nvSpPr>
        <p:spPr>
          <a:xfrm>
            <a:off x="6760889" y="6858000"/>
            <a:ext cx="5431111" cy="1754326"/>
          </a:xfrm>
          <a:prstGeom prst="rect">
            <a:avLst/>
          </a:prstGeom>
          <a:solidFill>
            <a:schemeClr val="accent6"/>
          </a:solidFill>
        </p:spPr>
        <p:txBody>
          <a:bodyPr wrap="square" rtlCol="0">
            <a:spAutoFit/>
          </a:bodyPr>
          <a:lstStyle/>
          <a:p>
            <a:r>
              <a:rPr lang="en-US" sz="1200" b="1">
                <a:latin typeface="Open Sans ExtraBold" pitchFamily="2" charset="0"/>
                <a:ea typeface="Open Sans ExtraBold" pitchFamily="2" charset="0"/>
                <a:cs typeface="Open Sans ExtraBold" pitchFamily="2" charset="0"/>
              </a:rPr>
              <a:t>To change the photo with the sparkles on top of the image:</a:t>
            </a:r>
          </a:p>
          <a:p>
            <a:r>
              <a:rPr lang="en-US" sz="1200">
                <a:latin typeface="Open Sans" pitchFamily="2" charset="0"/>
                <a:ea typeface="Open Sans" pitchFamily="2" charset="0"/>
                <a:cs typeface="Open Sans" pitchFamily="2" charset="0"/>
              </a:rPr>
              <a:t>1 – select the rectangle with the photo</a:t>
            </a:r>
          </a:p>
          <a:p>
            <a:r>
              <a:rPr lang="en-US" sz="1200">
                <a:latin typeface="Open Sans" pitchFamily="2" charset="0"/>
                <a:ea typeface="Open Sans" pitchFamily="2" charset="0"/>
                <a:cs typeface="Open Sans" pitchFamily="2" charset="0"/>
              </a:rPr>
              <a:t>2 – right-click and pick “change picture”</a:t>
            </a:r>
          </a:p>
          <a:p>
            <a:r>
              <a:rPr lang="en-US" sz="1200">
                <a:latin typeface="Open Sans" pitchFamily="2" charset="0"/>
                <a:ea typeface="Open Sans" pitchFamily="2" charset="0"/>
                <a:cs typeface="Open Sans" pitchFamily="2" charset="0"/>
              </a:rPr>
              <a:t>3 – select the photo you want to put in its place</a:t>
            </a:r>
          </a:p>
          <a:p>
            <a:r>
              <a:rPr lang="en-US" sz="1200">
                <a:latin typeface="Open Sans" pitchFamily="2" charset="0"/>
                <a:ea typeface="Open Sans" pitchFamily="2" charset="0"/>
                <a:cs typeface="Open Sans" pitchFamily="2" charset="0"/>
              </a:rPr>
              <a:t>-------</a:t>
            </a:r>
          </a:p>
          <a:p>
            <a:r>
              <a:rPr lang="en-US" sz="1200" b="1">
                <a:latin typeface="Open Sans ExtraBold" pitchFamily="2" charset="0"/>
                <a:ea typeface="Open Sans ExtraBold" pitchFamily="2" charset="0"/>
                <a:cs typeface="Open Sans ExtraBold" pitchFamily="2" charset="0"/>
              </a:rPr>
              <a:t>To change the photo crop: </a:t>
            </a:r>
          </a:p>
          <a:p>
            <a:r>
              <a:rPr lang="en-US" sz="1200">
                <a:latin typeface="Open Sans" pitchFamily="2" charset="0"/>
                <a:ea typeface="Open Sans" pitchFamily="2" charset="0"/>
                <a:cs typeface="Open Sans" pitchFamily="2" charset="0"/>
              </a:rPr>
              <a:t>4 - With the rectangle selected, right-click and choose “Crop”</a:t>
            </a:r>
          </a:p>
          <a:p>
            <a:r>
              <a:rPr lang="en-US" sz="1200">
                <a:latin typeface="Open Sans" pitchFamily="2" charset="0"/>
                <a:ea typeface="Open Sans" pitchFamily="2" charset="0"/>
                <a:cs typeface="Open Sans" pitchFamily="2" charset="0"/>
              </a:rPr>
              <a:t>5 – the outer edge of the photo will appear; pick an </a:t>
            </a:r>
            <a:r>
              <a:rPr lang="en-US" sz="1200" b="1" u="sng">
                <a:latin typeface="Open Sans ExtraBold" pitchFamily="2" charset="0"/>
                <a:ea typeface="Open Sans ExtraBold" pitchFamily="2" charset="0"/>
                <a:cs typeface="Open Sans ExtraBold" pitchFamily="2" charset="0"/>
              </a:rPr>
              <a:t>outside corner</a:t>
            </a:r>
            <a:r>
              <a:rPr lang="en-US" sz="1200" b="1">
                <a:latin typeface="Open Sans ExtraBold" pitchFamily="2" charset="0"/>
                <a:ea typeface="Open Sans ExtraBold" pitchFamily="2" charset="0"/>
                <a:cs typeface="Open Sans ExtraBold" pitchFamily="2" charset="0"/>
              </a:rPr>
              <a:t> </a:t>
            </a:r>
            <a:r>
              <a:rPr lang="en-US" sz="1200">
                <a:latin typeface="Open Sans" pitchFamily="2" charset="0"/>
                <a:ea typeface="Open Sans" pitchFamily="2" charset="0"/>
                <a:cs typeface="Open Sans" pitchFamily="2" charset="0"/>
              </a:rPr>
              <a:t>to make the image larger or smaller without distortion</a:t>
            </a:r>
            <a:endParaRPr lang="en-US" sz="1200" b="1">
              <a:latin typeface="Open Sans ExtraBold" pitchFamily="2" charset="0"/>
              <a:ea typeface="Open Sans ExtraBold" pitchFamily="2" charset="0"/>
              <a:cs typeface="Open Sans ExtraBold" pitchFamily="2" charset="0"/>
            </a:endParaRPr>
          </a:p>
        </p:txBody>
      </p:sp>
      <p:sp>
        <p:nvSpPr>
          <p:cNvPr id="6" name="Picture Placeholder 5">
            <a:extLst>
              <a:ext uri="{FF2B5EF4-FFF2-40B4-BE49-F238E27FC236}">
                <a16:creationId xmlns:a16="http://schemas.microsoft.com/office/drawing/2014/main" id="{5D41D0D4-32F9-7075-8B1A-728EBC24345B}"/>
              </a:ext>
            </a:extLst>
          </p:cNvPr>
          <p:cNvSpPr>
            <a:spLocks noGrp="1"/>
          </p:cNvSpPr>
          <p:nvPr>
            <p:ph type="pic" sz="quarter" idx="12"/>
          </p:nvPr>
        </p:nvSpPr>
        <p:spPr>
          <a:xfrm>
            <a:off x="4668490" y="0"/>
            <a:ext cx="7516368" cy="6858000"/>
          </a:xfrm>
        </p:spPr>
        <p:txBody>
          <a:bodyPr lIns="0" rIns="0"/>
          <a:lstStyle/>
          <a:p>
            <a:r>
              <a:rPr lang="en-US"/>
              <a:t>Click icon to add picture</a:t>
            </a:r>
          </a:p>
        </p:txBody>
      </p:sp>
      <p:sp>
        <p:nvSpPr>
          <p:cNvPr id="7" name="TextBox 6">
            <a:extLst>
              <a:ext uri="{FF2B5EF4-FFF2-40B4-BE49-F238E27FC236}">
                <a16:creationId xmlns:a16="http://schemas.microsoft.com/office/drawing/2014/main" id="{118FF1F8-F047-418F-F161-F072BF6A4196}"/>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9" name="Text Placeholder 8">
            <a:extLst>
              <a:ext uri="{FF2B5EF4-FFF2-40B4-BE49-F238E27FC236}">
                <a16:creationId xmlns:a16="http://schemas.microsoft.com/office/drawing/2014/main" id="{82A6DD6C-CE22-8662-E2DD-D6B43FF6F3A5}"/>
              </a:ext>
            </a:extLst>
          </p:cNvPr>
          <p:cNvSpPr>
            <a:spLocks noGrp="1"/>
          </p:cNvSpPr>
          <p:nvPr>
            <p:ph type="body" sz="quarter" idx="10" hasCustomPrompt="1"/>
          </p:nvPr>
        </p:nvSpPr>
        <p:spPr>
          <a:xfrm>
            <a:off x="838200" y="3118104"/>
            <a:ext cx="3403600" cy="355305"/>
          </a:xfrm>
          <a:prstGeom prst="rect">
            <a:avLst/>
          </a:prstGeom>
        </p:spPr>
        <p:txBody>
          <a:bodyPr>
            <a:noAutofit/>
          </a:bodyPr>
          <a:lstStyle>
            <a:lvl1pPr>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TABLE OF CONTENTS</a:t>
            </a:r>
          </a:p>
        </p:txBody>
      </p:sp>
      <p:sp>
        <p:nvSpPr>
          <p:cNvPr id="11" name="Text Placeholder 10">
            <a:extLst>
              <a:ext uri="{FF2B5EF4-FFF2-40B4-BE49-F238E27FC236}">
                <a16:creationId xmlns:a16="http://schemas.microsoft.com/office/drawing/2014/main" id="{C4E9BEBA-6D37-81D9-3958-648D2CEA4514}"/>
              </a:ext>
            </a:extLst>
          </p:cNvPr>
          <p:cNvSpPr>
            <a:spLocks noGrp="1"/>
          </p:cNvSpPr>
          <p:nvPr>
            <p:ph type="body" sz="quarter" idx="11" hasCustomPrompt="1"/>
          </p:nvPr>
        </p:nvSpPr>
        <p:spPr>
          <a:xfrm>
            <a:off x="838200" y="3568700"/>
            <a:ext cx="3187700" cy="1930400"/>
          </a:xfrm>
          <a:prstGeom prst="rect">
            <a:avLst/>
          </a:prstGeom>
        </p:spPr>
        <p:txBody>
          <a:bodyPr>
            <a:noAutofit/>
          </a:bodyPr>
          <a:lstStyle>
            <a:lvl1pPr marL="457200" indent="-457200">
              <a:lnSpc>
                <a:spcPct val="120000"/>
              </a:lnSpc>
              <a:spcBef>
                <a:spcPts val="800"/>
              </a:spcBef>
              <a:tabLst/>
              <a:defRPr sz="1500" b="0" i="0">
                <a:latin typeface="Open Sans" pitchFamily="2" charset="0"/>
                <a:ea typeface="Open Sans" pitchFamily="2" charset="0"/>
                <a:cs typeface="Open Sans" pitchFamily="2" charset="0"/>
              </a:defRPr>
            </a:lvl1pPr>
          </a:lstStyle>
          <a:p>
            <a:pPr lvl="0"/>
            <a:r>
              <a:rPr lang="en-US"/>
              <a:t>01	Section Title</a:t>
            </a:r>
          </a:p>
          <a:p>
            <a:pPr lvl="0"/>
            <a:r>
              <a:rPr lang="en-US"/>
              <a:t>02 	Section Title</a:t>
            </a:r>
          </a:p>
          <a:p>
            <a:pPr lvl="0"/>
            <a:r>
              <a:rPr lang="en-US"/>
              <a:t>03 	Section Title</a:t>
            </a:r>
          </a:p>
          <a:p>
            <a:pPr lvl="0"/>
            <a:r>
              <a:rPr lang="en-US"/>
              <a:t>04	Section Title</a:t>
            </a:r>
          </a:p>
          <a:p>
            <a:pPr lvl="0"/>
            <a:r>
              <a:rPr lang="en-US"/>
              <a:t>05 	Section Title</a:t>
            </a:r>
          </a:p>
          <a:p>
            <a:pPr lvl="0"/>
            <a:endParaRPr lang="en-US"/>
          </a:p>
        </p:txBody>
      </p:sp>
      <p:sp>
        <p:nvSpPr>
          <p:cNvPr id="10" name="TextBox 9">
            <a:extLst>
              <a:ext uri="{FF2B5EF4-FFF2-40B4-BE49-F238E27FC236}">
                <a16:creationId xmlns:a16="http://schemas.microsoft.com/office/drawing/2014/main" id="{0E0CF07A-2422-22B9-FD53-CDD4A5A0D9D0}"/>
              </a:ext>
            </a:extLst>
          </p:cNvPr>
          <p:cNvSpPr txBox="1"/>
          <p:nvPr userDrawn="1"/>
        </p:nvSpPr>
        <p:spPr>
          <a:xfrm>
            <a:off x="10031050" y="65980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©2024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20" name="TextBox 19">
            <a:extLst>
              <a:ext uri="{FF2B5EF4-FFF2-40B4-BE49-F238E27FC236}">
                <a16:creationId xmlns:a16="http://schemas.microsoft.com/office/drawing/2014/main" id="{1E2A1E37-4FC2-94F5-161A-CCAE450A45E5}"/>
              </a:ext>
            </a:extLst>
          </p:cNvPr>
          <p:cNvSpPr txBox="1"/>
          <p:nvPr userDrawn="1"/>
        </p:nvSpPr>
        <p:spPr>
          <a:xfrm>
            <a:off x="12233089" y="1802"/>
            <a:ext cx="3071773" cy="1015663"/>
          </a:xfrm>
          <a:prstGeom prst="rect">
            <a:avLst/>
          </a:prstGeom>
          <a:solidFill>
            <a:schemeClr val="accent6"/>
          </a:solidFill>
        </p:spPr>
        <p:txBody>
          <a:bodyPr wrap="square" rtlCol="0">
            <a:spAutoFit/>
          </a:bodyPr>
          <a:lstStyle/>
          <a:p>
            <a:r>
              <a:rPr lang="en-US" sz="1200" b="1">
                <a:latin typeface="Open Sans ExtraBold" pitchFamily="2" charset="0"/>
                <a:ea typeface="Open Sans ExtraBold" pitchFamily="2" charset="0"/>
                <a:cs typeface="Open Sans ExtraBold" pitchFamily="2" charset="0"/>
              </a:rPr>
              <a:t>To change the color of the sparkles:</a:t>
            </a:r>
          </a:p>
          <a:p>
            <a:r>
              <a:rPr lang="en-US" sz="1200">
                <a:latin typeface="Open Sans" pitchFamily="2" charset="0"/>
                <a:ea typeface="Open Sans" pitchFamily="2" charset="0"/>
                <a:cs typeface="Open Sans" pitchFamily="2" charset="0"/>
              </a:rPr>
              <a:t>1 – select the grouped sparkle object</a:t>
            </a:r>
          </a:p>
          <a:p>
            <a:r>
              <a:rPr lang="en-US" sz="1200">
                <a:latin typeface="Open Sans" pitchFamily="2" charset="0"/>
                <a:ea typeface="Open Sans" pitchFamily="2" charset="0"/>
                <a:cs typeface="Open Sans" pitchFamily="2" charset="0"/>
              </a:rPr>
              <a:t>2 – right-click and pick “Format Shape”</a:t>
            </a:r>
          </a:p>
          <a:p>
            <a:r>
              <a:rPr lang="en-US" sz="1200">
                <a:latin typeface="Open Sans" pitchFamily="2" charset="0"/>
                <a:ea typeface="Open Sans" pitchFamily="2" charset="0"/>
                <a:cs typeface="Open Sans" pitchFamily="2" charset="0"/>
              </a:rPr>
              <a:t>3 – select the color you want from the </a:t>
            </a:r>
            <a:r>
              <a:rPr lang="en-US" sz="1200" b="1" u="sng">
                <a:latin typeface="Open Sans ExtraBold" pitchFamily="2" charset="0"/>
                <a:ea typeface="Open Sans ExtraBold" pitchFamily="2" charset="0"/>
                <a:cs typeface="Open Sans ExtraBold" pitchFamily="2" charset="0"/>
              </a:rPr>
              <a:t>top row</a:t>
            </a:r>
            <a:r>
              <a:rPr lang="en-US" sz="1200" b="1" u="none">
                <a:latin typeface="Open Sans ExtraBold" pitchFamily="2" charset="0"/>
                <a:ea typeface="Open Sans ExtraBold" pitchFamily="2" charset="0"/>
                <a:cs typeface="Open Sans ExtraBold" pitchFamily="2" charset="0"/>
              </a:rPr>
              <a:t> </a:t>
            </a:r>
            <a:r>
              <a:rPr lang="en-US" sz="1200">
                <a:latin typeface="Open Sans" pitchFamily="2" charset="0"/>
                <a:ea typeface="Open Sans" pitchFamily="2" charset="0"/>
                <a:cs typeface="Open Sans" pitchFamily="2" charset="0"/>
              </a:rPr>
              <a:t>of color options</a:t>
            </a:r>
            <a:endParaRPr lang="en-US" sz="1200" b="1">
              <a:latin typeface="Open Sans ExtraBold" pitchFamily="2" charset="0"/>
              <a:ea typeface="Open Sans ExtraBold" pitchFamily="2" charset="0"/>
              <a:cs typeface="Open Sans ExtraBold" pitchFamily="2" charset="0"/>
            </a:endParaRPr>
          </a:p>
        </p:txBody>
      </p:sp>
      <p:pic>
        <p:nvPicPr>
          <p:cNvPr id="3" name="Graphic 14">
            <a:extLst>
              <a:ext uri="{FF2B5EF4-FFF2-40B4-BE49-F238E27FC236}">
                <a16:creationId xmlns:a16="http://schemas.microsoft.com/office/drawing/2014/main" id="{6F5FC799-2107-B498-09BD-6B66715F54D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4148257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able of Conten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F088ED9-AD3B-B649-AEF3-7F18D8E98A4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674247" y="-1"/>
            <a:ext cx="7517681" cy="6858001"/>
          </a:xfrm>
          <a:prstGeom prst="rect">
            <a:avLst/>
          </a:prstGeom>
        </p:spPr>
      </p:pic>
      <p:sp>
        <p:nvSpPr>
          <p:cNvPr id="7" name="TextBox 6">
            <a:extLst>
              <a:ext uri="{FF2B5EF4-FFF2-40B4-BE49-F238E27FC236}">
                <a16:creationId xmlns:a16="http://schemas.microsoft.com/office/drawing/2014/main" id="{118FF1F8-F047-418F-F161-F072BF6A4196}"/>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9" name="Text Placeholder 8">
            <a:extLst>
              <a:ext uri="{FF2B5EF4-FFF2-40B4-BE49-F238E27FC236}">
                <a16:creationId xmlns:a16="http://schemas.microsoft.com/office/drawing/2014/main" id="{82A6DD6C-CE22-8662-E2DD-D6B43FF6F3A5}"/>
              </a:ext>
            </a:extLst>
          </p:cNvPr>
          <p:cNvSpPr>
            <a:spLocks noGrp="1"/>
          </p:cNvSpPr>
          <p:nvPr>
            <p:ph type="body" sz="quarter" idx="10" hasCustomPrompt="1"/>
          </p:nvPr>
        </p:nvSpPr>
        <p:spPr>
          <a:xfrm>
            <a:off x="838200" y="3118104"/>
            <a:ext cx="3403600" cy="355305"/>
          </a:xfrm>
          <a:prstGeom prst="rect">
            <a:avLst/>
          </a:prstGeom>
        </p:spPr>
        <p:txBody>
          <a:bodyPr>
            <a:noAutofit/>
          </a:bodyPr>
          <a:lstStyle>
            <a:lvl1pPr>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TABLE OF CONTENTS</a:t>
            </a:r>
          </a:p>
        </p:txBody>
      </p:sp>
      <p:sp>
        <p:nvSpPr>
          <p:cNvPr id="11" name="Text Placeholder 10">
            <a:extLst>
              <a:ext uri="{FF2B5EF4-FFF2-40B4-BE49-F238E27FC236}">
                <a16:creationId xmlns:a16="http://schemas.microsoft.com/office/drawing/2014/main" id="{C4E9BEBA-6D37-81D9-3958-648D2CEA4514}"/>
              </a:ext>
            </a:extLst>
          </p:cNvPr>
          <p:cNvSpPr>
            <a:spLocks noGrp="1"/>
          </p:cNvSpPr>
          <p:nvPr>
            <p:ph type="body" sz="quarter" idx="11" hasCustomPrompt="1"/>
          </p:nvPr>
        </p:nvSpPr>
        <p:spPr>
          <a:xfrm>
            <a:off x="838200" y="3568700"/>
            <a:ext cx="3187700" cy="1930400"/>
          </a:xfrm>
          <a:prstGeom prst="rect">
            <a:avLst/>
          </a:prstGeom>
        </p:spPr>
        <p:txBody>
          <a:bodyPr>
            <a:noAutofit/>
          </a:bodyPr>
          <a:lstStyle>
            <a:lvl1pPr marL="457200" indent="-457200">
              <a:lnSpc>
                <a:spcPct val="120000"/>
              </a:lnSpc>
              <a:spcBef>
                <a:spcPts val="800"/>
              </a:spcBef>
              <a:tabLst/>
              <a:defRPr sz="1500" b="0" i="0">
                <a:latin typeface="Open Sans" pitchFamily="2" charset="0"/>
                <a:ea typeface="Open Sans" pitchFamily="2" charset="0"/>
                <a:cs typeface="Open Sans" pitchFamily="2" charset="0"/>
              </a:defRPr>
            </a:lvl1pPr>
          </a:lstStyle>
          <a:p>
            <a:pPr lvl="0"/>
            <a:r>
              <a:rPr lang="en-US"/>
              <a:t>01	Section Title</a:t>
            </a:r>
          </a:p>
          <a:p>
            <a:pPr lvl="0"/>
            <a:r>
              <a:rPr lang="en-US"/>
              <a:t>02 	Section Title</a:t>
            </a:r>
          </a:p>
          <a:p>
            <a:pPr lvl="0"/>
            <a:r>
              <a:rPr lang="en-US"/>
              <a:t>03 	Section Title</a:t>
            </a:r>
          </a:p>
          <a:p>
            <a:pPr lvl="0"/>
            <a:r>
              <a:rPr lang="en-US"/>
              <a:t>04	Section Title</a:t>
            </a:r>
          </a:p>
          <a:p>
            <a:pPr lvl="0"/>
            <a:r>
              <a:rPr lang="en-US"/>
              <a:t>05 	Section Title</a:t>
            </a:r>
          </a:p>
          <a:p>
            <a:pPr lvl="0"/>
            <a:endParaRPr lang="en-US"/>
          </a:p>
        </p:txBody>
      </p:sp>
      <p:pic>
        <p:nvPicPr>
          <p:cNvPr id="3" name="Graphic 14">
            <a:extLst>
              <a:ext uri="{FF2B5EF4-FFF2-40B4-BE49-F238E27FC236}">
                <a16:creationId xmlns:a16="http://schemas.microsoft.com/office/drawing/2014/main" id="{50704A45-4038-EC9E-B39F-B64595A729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1018129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Body-Columns">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id="{DF845624-CAD5-F9ED-CA0A-3CE1A1C13F2C}"/>
              </a:ext>
            </a:extLst>
          </p:cNvPr>
          <p:cNvSpPr>
            <a:spLocks noGrp="1"/>
          </p:cNvSpPr>
          <p:nvPr>
            <p:ph idx="1" hasCustomPrompt="1"/>
          </p:nvPr>
        </p:nvSpPr>
        <p:spPr>
          <a:xfrm>
            <a:off x="838199" y="1572768"/>
            <a:ext cx="4681728" cy="585216"/>
          </a:xfrm>
          <a:prstGeom prst="rect">
            <a:avLst/>
          </a:prstGeom>
        </p:spPr>
        <p:txBody>
          <a:bodyPr vert="horz" lIns="91440" tIns="45720" rIns="91440" bIns="45720" rtlCol="0">
            <a:noAutofit/>
          </a:bodyPr>
          <a:lstStyle>
            <a:lvl1pPr>
              <a:lnSpc>
                <a:spcPct val="90000"/>
              </a:lnSpc>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Subhead</a:t>
            </a:r>
          </a:p>
        </p:txBody>
      </p:sp>
      <p:sp>
        <p:nvSpPr>
          <p:cNvPr id="13" name="Text Placeholder 16">
            <a:extLst>
              <a:ext uri="{FF2B5EF4-FFF2-40B4-BE49-F238E27FC236}">
                <a16:creationId xmlns:a16="http://schemas.microsoft.com/office/drawing/2014/main" id="{BEBE0F5D-17DA-E6E8-3A80-8350B77A8C61}"/>
              </a:ext>
            </a:extLst>
          </p:cNvPr>
          <p:cNvSpPr>
            <a:spLocks noGrp="1"/>
          </p:cNvSpPr>
          <p:nvPr>
            <p:ph type="body" sz="quarter" idx="11"/>
          </p:nvPr>
        </p:nvSpPr>
        <p:spPr>
          <a:xfrm>
            <a:off x="838200" y="2267712"/>
            <a:ext cx="4680098" cy="2969547"/>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sp>
        <p:nvSpPr>
          <p:cNvPr id="12" name="Text Placeholder 2">
            <a:extLst>
              <a:ext uri="{FF2B5EF4-FFF2-40B4-BE49-F238E27FC236}">
                <a16:creationId xmlns:a16="http://schemas.microsoft.com/office/drawing/2014/main" id="{C76AB579-B64F-0A9A-030C-914C2885E1B3}"/>
              </a:ext>
            </a:extLst>
          </p:cNvPr>
          <p:cNvSpPr>
            <a:spLocks noGrp="1"/>
          </p:cNvSpPr>
          <p:nvPr>
            <p:ph idx="12" hasCustomPrompt="1"/>
          </p:nvPr>
        </p:nvSpPr>
        <p:spPr>
          <a:xfrm>
            <a:off x="6138469" y="1572768"/>
            <a:ext cx="4680098" cy="585216"/>
          </a:xfrm>
          <a:prstGeom prst="rect">
            <a:avLst/>
          </a:prstGeom>
        </p:spPr>
        <p:txBody>
          <a:bodyPr vert="horz" lIns="91440" tIns="45720" rIns="91440" bIns="45720" rtlCol="0">
            <a:noAutofit/>
          </a:bodyPr>
          <a:lstStyle>
            <a:lvl1pPr>
              <a:lnSpc>
                <a:spcPct val="90000"/>
              </a:lnSpc>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Subhead</a:t>
            </a:r>
          </a:p>
        </p:txBody>
      </p:sp>
      <p:sp>
        <p:nvSpPr>
          <p:cNvPr id="14" name="Text Placeholder 16">
            <a:extLst>
              <a:ext uri="{FF2B5EF4-FFF2-40B4-BE49-F238E27FC236}">
                <a16:creationId xmlns:a16="http://schemas.microsoft.com/office/drawing/2014/main" id="{A15C88FB-F018-3CC8-F1D6-462D9CB23533}"/>
              </a:ext>
            </a:extLst>
          </p:cNvPr>
          <p:cNvSpPr>
            <a:spLocks noGrp="1"/>
          </p:cNvSpPr>
          <p:nvPr>
            <p:ph type="body" sz="quarter" idx="13"/>
          </p:nvPr>
        </p:nvSpPr>
        <p:spPr>
          <a:xfrm>
            <a:off x="6138470" y="2267712"/>
            <a:ext cx="4680098" cy="2969547"/>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sp>
        <p:nvSpPr>
          <p:cNvPr id="3" name="Title 2">
            <a:extLst>
              <a:ext uri="{FF2B5EF4-FFF2-40B4-BE49-F238E27FC236}">
                <a16:creationId xmlns:a16="http://schemas.microsoft.com/office/drawing/2014/main" id="{AFF4A5BC-47FC-1615-C0FB-B8340F46E59C}"/>
              </a:ext>
            </a:extLst>
          </p:cNvPr>
          <p:cNvSpPr>
            <a:spLocks noGrp="1"/>
          </p:cNvSpPr>
          <p:nvPr>
            <p:ph type="title" hasCustomPrompt="1"/>
          </p:nvPr>
        </p:nvSpPr>
        <p:spPr>
          <a:xfrm>
            <a:off x="813816" y="393192"/>
            <a:ext cx="10515600" cy="649224"/>
          </a:xfrm>
        </p:spPr>
        <p:txBody>
          <a:bodyPr/>
          <a:lstStyle/>
          <a:p>
            <a:r>
              <a:rPr lang="en-US"/>
              <a:t>Click to edit the headline</a:t>
            </a:r>
          </a:p>
        </p:txBody>
      </p:sp>
      <p:pic>
        <p:nvPicPr>
          <p:cNvPr id="4" name="Graphic 14">
            <a:extLst>
              <a:ext uri="{FF2B5EF4-FFF2-40B4-BE49-F238E27FC236}">
                <a16:creationId xmlns:a16="http://schemas.microsoft.com/office/drawing/2014/main" id="{2C397BB7-5229-F522-3405-B8241920307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37976043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5" name="Right Triangle 4">
            <a:extLst>
              <a:ext uri="{FF2B5EF4-FFF2-40B4-BE49-F238E27FC236}">
                <a16:creationId xmlns:a16="http://schemas.microsoft.com/office/drawing/2014/main" id="{125FE558-4035-904E-8B6C-2E7E174E8947}"/>
              </a:ext>
            </a:extLst>
          </p:cNvPr>
          <p:cNvSpPr/>
          <p:nvPr userDrawn="1"/>
        </p:nvSpPr>
        <p:spPr>
          <a:xfrm>
            <a:off x="-44189" y="-22103"/>
            <a:ext cx="6948260" cy="6948260"/>
          </a:xfrm>
          <a:prstGeom prst="rtTriangle">
            <a:avLst/>
          </a:prstGeom>
          <a:solidFill>
            <a:srgbClr val="1A14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C4E9BEBA-6D37-81D9-3958-648D2CEA4514}"/>
              </a:ext>
            </a:extLst>
          </p:cNvPr>
          <p:cNvSpPr>
            <a:spLocks noGrp="1"/>
          </p:cNvSpPr>
          <p:nvPr>
            <p:ph type="body" sz="quarter" idx="11" hasCustomPrompt="1"/>
          </p:nvPr>
        </p:nvSpPr>
        <p:spPr>
          <a:xfrm>
            <a:off x="7424709" y="3440241"/>
            <a:ext cx="3187700" cy="1930400"/>
          </a:xfrm>
          <a:prstGeom prst="rect">
            <a:avLst/>
          </a:prstGeom>
        </p:spPr>
        <p:txBody>
          <a:bodyPr>
            <a:noAutofit/>
          </a:bodyPr>
          <a:lstStyle>
            <a:lvl1pPr marL="457200" indent="-457200">
              <a:lnSpc>
                <a:spcPct val="120000"/>
              </a:lnSpc>
              <a:spcBef>
                <a:spcPts val="800"/>
              </a:spcBef>
              <a:tabLst/>
              <a:defRPr sz="1500" b="0" i="0">
                <a:latin typeface="Open Sans" pitchFamily="2" charset="0"/>
                <a:ea typeface="Open Sans" pitchFamily="2" charset="0"/>
                <a:cs typeface="Open Sans" pitchFamily="2" charset="0"/>
              </a:defRPr>
            </a:lvl1pPr>
          </a:lstStyle>
          <a:p>
            <a:pPr lvl="0"/>
            <a:r>
              <a:rPr lang="en-US"/>
              <a:t>01	Section Title</a:t>
            </a:r>
          </a:p>
          <a:p>
            <a:pPr lvl="0"/>
            <a:r>
              <a:rPr lang="en-US"/>
              <a:t>02 	Section Title</a:t>
            </a:r>
          </a:p>
          <a:p>
            <a:pPr lvl="0"/>
            <a:r>
              <a:rPr lang="en-US"/>
              <a:t>03 	Section Title</a:t>
            </a:r>
          </a:p>
          <a:p>
            <a:pPr lvl="0"/>
            <a:r>
              <a:rPr lang="en-US"/>
              <a:t>04	Section Title</a:t>
            </a:r>
          </a:p>
          <a:p>
            <a:pPr lvl="0"/>
            <a:r>
              <a:rPr lang="en-US"/>
              <a:t>05 	Section Title</a:t>
            </a:r>
          </a:p>
          <a:p>
            <a:pPr lvl="0"/>
            <a:endParaRPr lang="en-US"/>
          </a:p>
        </p:txBody>
      </p:sp>
      <p:sp>
        <p:nvSpPr>
          <p:cNvPr id="36" name="Text Placeholder 35">
            <a:extLst>
              <a:ext uri="{FF2B5EF4-FFF2-40B4-BE49-F238E27FC236}">
                <a16:creationId xmlns:a16="http://schemas.microsoft.com/office/drawing/2014/main" id="{01992E90-1D7C-417D-5E21-29A5F6CF88F9}"/>
              </a:ext>
            </a:extLst>
          </p:cNvPr>
          <p:cNvSpPr>
            <a:spLocks noGrp="1"/>
          </p:cNvSpPr>
          <p:nvPr>
            <p:ph type="body" sz="quarter" idx="12" hasCustomPrompt="1"/>
          </p:nvPr>
        </p:nvSpPr>
        <p:spPr>
          <a:xfrm>
            <a:off x="7339713" y="2136735"/>
            <a:ext cx="2943082" cy="882650"/>
          </a:xfrm>
          <a:prstGeom prst="rect">
            <a:avLst/>
          </a:prstGeom>
        </p:spPr>
        <p:txBody>
          <a:bodyPr>
            <a:noAutofit/>
          </a:bodyPr>
          <a:lstStyle>
            <a:lvl1pPr algn="l">
              <a:defRPr sz="4500" b="1" i="0">
                <a:solidFill>
                  <a:schemeClr val="accent1"/>
                </a:solidFill>
                <a:latin typeface="Open Sans ExtraBold" pitchFamily="2" charset="0"/>
                <a:ea typeface="Open Sans ExtraBold" pitchFamily="2" charset="0"/>
                <a:cs typeface="Open Sans ExtraBold" pitchFamily="2" charset="0"/>
              </a:defRPr>
            </a:lvl1pPr>
          </a:lstStyle>
          <a:p>
            <a:pPr lvl="0"/>
            <a:r>
              <a:rPr lang="en-US"/>
              <a:t>Agenda</a:t>
            </a:r>
          </a:p>
        </p:txBody>
      </p:sp>
      <p:sp>
        <p:nvSpPr>
          <p:cNvPr id="24" name="Diamond 23">
            <a:extLst>
              <a:ext uri="{FF2B5EF4-FFF2-40B4-BE49-F238E27FC236}">
                <a16:creationId xmlns:a16="http://schemas.microsoft.com/office/drawing/2014/main" id="{A09DCAEE-9522-DA96-53B0-65A3293A6233}"/>
              </a:ext>
            </a:extLst>
          </p:cNvPr>
          <p:cNvSpPr/>
          <p:nvPr userDrawn="1"/>
        </p:nvSpPr>
        <p:spPr>
          <a:xfrm flipH="1">
            <a:off x="-483048" y="-334571"/>
            <a:ext cx="1901229" cy="1900952"/>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iamond 25">
            <a:extLst>
              <a:ext uri="{FF2B5EF4-FFF2-40B4-BE49-F238E27FC236}">
                <a16:creationId xmlns:a16="http://schemas.microsoft.com/office/drawing/2014/main" id="{86C141A0-AF6D-0127-C4B3-52328344D2FE}"/>
              </a:ext>
            </a:extLst>
          </p:cNvPr>
          <p:cNvSpPr/>
          <p:nvPr userDrawn="1"/>
        </p:nvSpPr>
        <p:spPr>
          <a:xfrm flipH="1">
            <a:off x="2524238" y="453990"/>
            <a:ext cx="2811068" cy="2810656"/>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Diamond 29">
            <a:extLst>
              <a:ext uri="{FF2B5EF4-FFF2-40B4-BE49-F238E27FC236}">
                <a16:creationId xmlns:a16="http://schemas.microsoft.com/office/drawing/2014/main" id="{FFD682E0-5836-B88E-B388-D4353D4ED031}"/>
              </a:ext>
            </a:extLst>
          </p:cNvPr>
          <p:cNvSpPr/>
          <p:nvPr userDrawn="1"/>
        </p:nvSpPr>
        <p:spPr>
          <a:xfrm flipH="1">
            <a:off x="3268975" y="689767"/>
            <a:ext cx="2394526" cy="2390723"/>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Diamond 31">
            <a:extLst>
              <a:ext uri="{FF2B5EF4-FFF2-40B4-BE49-F238E27FC236}">
                <a16:creationId xmlns:a16="http://schemas.microsoft.com/office/drawing/2014/main" id="{F75BD242-E376-AFAC-2C80-47D0B8F2D862}"/>
              </a:ext>
            </a:extLst>
          </p:cNvPr>
          <p:cNvSpPr/>
          <p:nvPr userDrawn="1"/>
        </p:nvSpPr>
        <p:spPr>
          <a:xfrm flipH="1">
            <a:off x="2002670" y="2473992"/>
            <a:ext cx="1614029" cy="1613793"/>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Diamond 33">
            <a:extLst>
              <a:ext uri="{FF2B5EF4-FFF2-40B4-BE49-F238E27FC236}">
                <a16:creationId xmlns:a16="http://schemas.microsoft.com/office/drawing/2014/main" id="{73356F29-7FAC-2DE3-98C3-59110671607D}"/>
              </a:ext>
            </a:extLst>
          </p:cNvPr>
          <p:cNvSpPr/>
          <p:nvPr userDrawn="1"/>
        </p:nvSpPr>
        <p:spPr>
          <a:xfrm flipH="1">
            <a:off x="1965290" y="-659889"/>
            <a:ext cx="1801508" cy="1801245"/>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Diamond 34">
            <a:extLst>
              <a:ext uri="{FF2B5EF4-FFF2-40B4-BE49-F238E27FC236}">
                <a16:creationId xmlns:a16="http://schemas.microsoft.com/office/drawing/2014/main" id="{5F42F277-9D84-85CB-3B9C-34E36E2EEA78}"/>
              </a:ext>
            </a:extLst>
          </p:cNvPr>
          <p:cNvSpPr/>
          <p:nvPr userDrawn="1"/>
        </p:nvSpPr>
        <p:spPr>
          <a:xfrm flipH="1">
            <a:off x="-350860" y="1997555"/>
            <a:ext cx="1901229" cy="1900952"/>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Diamond 36">
            <a:extLst>
              <a:ext uri="{FF2B5EF4-FFF2-40B4-BE49-F238E27FC236}">
                <a16:creationId xmlns:a16="http://schemas.microsoft.com/office/drawing/2014/main" id="{A648AD74-EE37-04D0-A7FE-3F6DE97F4C75}"/>
              </a:ext>
            </a:extLst>
          </p:cNvPr>
          <p:cNvSpPr/>
          <p:nvPr userDrawn="1"/>
        </p:nvSpPr>
        <p:spPr>
          <a:xfrm flipH="1">
            <a:off x="-303981" y="165068"/>
            <a:ext cx="3393889" cy="3388499"/>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601C7FB-2DCC-F148-C99D-5FB417D4644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12730" y="6208887"/>
            <a:ext cx="1243579" cy="348891"/>
          </a:xfrm>
          <a:prstGeom prst="rect">
            <a:avLst/>
          </a:prstGeom>
        </p:spPr>
      </p:pic>
    </p:spTree>
    <p:extLst>
      <p:ext uri="{BB962C8B-B14F-4D97-AF65-F5344CB8AC3E}">
        <p14:creationId xmlns:p14="http://schemas.microsoft.com/office/powerpoint/2010/main" val="10698927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C4E9BEBA-6D37-81D9-3958-648D2CEA4514}"/>
              </a:ext>
            </a:extLst>
          </p:cNvPr>
          <p:cNvSpPr>
            <a:spLocks noGrp="1"/>
          </p:cNvSpPr>
          <p:nvPr>
            <p:ph type="body" sz="quarter" idx="11" hasCustomPrompt="1"/>
          </p:nvPr>
        </p:nvSpPr>
        <p:spPr>
          <a:xfrm>
            <a:off x="7424709" y="3440241"/>
            <a:ext cx="3187700" cy="1930400"/>
          </a:xfrm>
          <a:prstGeom prst="rect">
            <a:avLst/>
          </a:prstGeom>
        </p:spPr>
        <p:txBody>
          <a:bodyPr>
            <a:noAutofit/>
          </a:bodyPr>
          <a:lstStyle>
            <a:lvl1pPr marL="457200" indent="-457200">
              <a:lnSpc>
                <a:spcPct val="120000"/>
              </a:lnSpc>
              <a:spcBef>
                <a:spcPts val="800"/>
              </a:spcBef>
              <a:tabLst/>
              <a:defRPr sz="1500" b="0" i="0">
                <a:latin typeface="Open Sans" pitchFamily="2" charset="0"/>
                <a:ea typeface="Open Sans" pitchFamily="2" charset="0"/>
                <a:cs typeface="Open Sans" pitchFamily="2" charset="0"/>
              </a:defRPr>
            </a:lvl1pPr>
          </a:lstStyle>
          <a:p>
            <a:pPr lvl="0"/>
            <a:r>
              <a:rPr lang="en-US"/>
              <a:t>01	Section Title</a:t>
            </a:r>
          </a:p>
          <a:p>
            <a:pPr lvl="0"/>
            <a:r>
              <a:rPr lang="en-US"/>
              <a:t>02 	Section Title</a:t>
            </a:r>
          </a:p>
          <a:p>
            <a:pPr lvl="0"/>
            <a:r>
              <a:rPr lang="en-US"/>
              <a:t>03 	Section Title</a:t>
            </a:r>
          </a:p>
          <a:p>
            <a:pPr lvl="0"/>
            <a:r>
              <a:rPr lang="en-US"/>
              <a:t>04	Section Title</a:t>
            </a:r>
          </a:p>
          <a:p>
            <a:pPr lvl="0"/>
            <a:r>
              <a:rPr lang="en-US"/>
              <a:t>05 	Section Title</a:t>
            </a:r>
          </a:p>
          <a:p>
            <a:pPr lvl="0"/>
            <a:endParaRPr lang="en-US"/>
          </a:p>
        </p:txBody>
      </p:sp>
      <p:sp>
        <p:nvSpPr>
          <p:cNvPr id="36" name="Text Placeholder 35">
            <a:extLst>
              <a:ext uri="{FF2B5EF4-FFF2-40B4-BE49-F238E27FC236}">
                <a16:creationId xmlns:a16="http://schemas.microsoft.com/office/drawing/2014/main" id="{01992E90-1D7C-417D-5E21-29A5F6CF88F9}"/>
              </a:ext>
            </a:extLst>
          </p:cNvPr>
          <p:cNvSpPr>
            <a:spLocks noGrp="1"/>
          </p:cNvSpPr>
          <p:nvPr>
            <p:ph type="body" sz="quarter" idx="12" hasCustomPrompt="1"/>
          </p:nvPr>
        </p:nvSpPr>
        <p:spPr>
          <a:xfrm>
            <a:off x="7339713" y="2136735"/>
            <a:ext cx="2943082" cy="882650"/>
          </a:xfrm>
          <a:prstGeom prst="rect">
            <a:avLst/>
          </a:prstGeom>
        </p:spPr>
        <p:txBody>
          <a:bodyPr>
            <a:noAutofit/>
          </a:bodyPr>
          <a:lstStyle>
            <a:lvl1pPr algn="l">
              <a:defRPr sz="4500" b="1" i="0">
                <a:solidFill>
                  <a:schemeClr val="accent4"/>
                </a:solidFill>
                <a:latin typeface="Open Sans ExtraBold" pitchFamily="2" charset="0"/>
                <a:ea typeface="Open Sans ExtraBold" pitchFamily="2" charset="0"/>
                <a:cs typeface="Open Sans ExtraBold" pitchFamily="2" charset="0"/>
              </a:defRPr>
            </a:lvl1pPr>
          </a:lstStyle>
          <a:p>
            <a:pPr lvl="0"/>
            <a:r>
              <a:rPr lang="en-US"/>
              <a:t>Agenda</a:t>
            </a:r>
          </a:p>
        </p:txBody>
      </p:sp>
      <p:sp>
        <p:nvSpPr>
          <p:cNvPr id="2" name="Diamond 1">
            <a:extLst>
              <a:ext uri="{FF2B5EF4-FFF2-40B4-BE49-F238E27FC236}">
                <a16:creationId xmlns:a16="http://schemas.microsoft.com/office/drawing/2014/main" id="{412ECADD-E981-407E-9754-E8F50D37A598}"/>
              </a:ext>
            </a:extLst>
          </p:cNvPr>
          <p:cNvSpPr/>
          <p:nvPr userDrawn="1"/>
        </p:nvSpPr>
        <p:spPr>
          <a:xfrm flipH="1">
            <a:off x="-483048" y="-334571"/>
            <a:ext cx="1901229" cy="1900952"/>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7">
            <a:extLst>
              <a:ext uri="{FF2B5EF4-FFF2-40B4-BE49-F238E27FC236}">
                <a16:creationId xmlns:a16="http://schemas.microsoft.com/office/drawing/2014/main" id="{22493D2C-58C9-DF31-A945-060F724E790D}"/>
              </a:ext>
            </a:extLst>
          </p:cNvPr>
          <p:cNvSpPr/>
          <p:nvPr userDrawn="1"/>
        </p:nvSpPr>
        <p:spPr>
          <a:xfrm flipH="1">
            <a:off x="2524238" y="453990"/>
            <a:ext cx="2811068" cy="2810656"/>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E5D2D934-8B05-81E0-DBF7-3780D15DF13E}"/>
              </a:ext>
            </a:extLst>
          </p:cNvPr>
          <p:cNvSpPr/>
          <p:nvPr userDrawn="1"/>
        </p:nvSpPr>
        <p:spPr>
          <a:xfrm flipH="1">
            <a:off x="3268975" y="689767"/>
            <a:ext cx="2394526" cy="2390723"/>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iamond 12">
            <a:extLst>
              <a:ext uri="{FF2B5EF4-FFF2-40B4-BE49-F238E27FC236}">
                <a16:creationId xmlns:a16="http://schemas.microsoft.com/office/drawing/2014/main" id="{9D7018BE-8335-9D99-024B-2E6D5C2B903E}"/>
              </a:ext>
            </a:extLst>
          </p:cNvPr>
          <p:cNvSpPr/>
          <p:nvPr userDrawn="1"/>
        </p:nvSpPr>
        <p:spPr>
          <a:xfrm flipH="1">
            <a:off x="2002670" y="2473992"/>
            <a:ext cx="1614029" cy="1613793"/>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iamond 13">
            <a:extLst>
              <a:ext uri="{FF2B5EF4-FFF2-40B4-BE49-F238E27FC236}">
                <a16:creationId xmlns:a16="http://schemas.microsoft.com/office/drawing/2014/main" id="{E9A393B0-7FCF-8713-B269-72668F929F46}"/>
              </a:ext>
            </a:extLst>
          </p:cNvPr>
          <p:cNvSpPr/>
          <p:nvPr userDrawn="1"/>
        </p:nvSpPr>
        <p:spPr>
          <a:xfrm flipH="1">
            <a:off x="1965290" y="-659889"/>
            <a:ext cx="1801508" cy="1801245"/>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iamond 14">
            <a:extLst>
              <a:ext uri="{FF2B5EF4-FFF2-40B4-BE49-F238E27FC236}">
                <a16:creationId xmlns:a16="http://schemas.microsoft.com/office/drawing/2014/main" id="{26C2EE2A-73C7-88AA-0BA2-66095C6F0085}"/>
              </a:ext>
            </a:extLst>
          </p:cNvPr>
          <p:cNvSpPr/>
          <p:nvPr userDrawn="1"/>
        </p:nvSpPr>
        <p:spPr>
          <a:xfrm flipH="1">
            <a:off x="-350860" y="1997555"/>
            <a:ext cx="1901229" cy="1900952"/>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iamond 15">
            <a:extLst>
              <a:ext uri="{FF2B5EF4-FFF2-40B4-BE49-F238E27FC236}">
                <a16:creationId xmlns:a16="http://schemas.microsoft.com/office/drawing/2014/main" id="{3A865E52-D64F-3658-17F5-8FF2E6D89520}"/>
              </a:ext>
            </a:extLst>
          </p:cNvPr>
          <p:cNvSpPr/>
          <p:nvPr userDrawn="1"/>
        </p:nvSpPr>
        <p:spPr>
          <a:xfrm flipH="1">
            <a:off x="-303981" y="165068"/>
            <a:ext cx="3393889" cy="3388499"/>
          </a:xfrm>
          <a:prstGeom prst="diamond">
            <a:avLst/>
          </a:prstGeom>
          <a:solidFill>
            <a:schemeClr val="accent4"/>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14">
            <a:extLst>
              <a:ext uri="{FF2B5EF4-FFF2-40B4-BE49-F238E27FC236}">
                <a16:creationId xmlns:a16="http://schemas.microsoft.com/office/drawing/2014/main" id="{C6EDBB57-F0CA-28FD-527D-83208BE9456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8080147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Agenda">
    <p:spTree>
      <p:nvGrpSpPr>
        <p:cNvPr id="1" name=""/>
        <p:cNvGrpSpPr/>
        <p:nvPr/>
      </p:nvGrpSpPr>
      <p:grpSpPr>
        <a:xfrm>
          <a:off x="0" y="0"/>
          <a:ext cx="0" cy="0"/>
          <a:chOff x="0" y="0"/>
          <a:chExt cx="0" cy="0"/>
        </a:xfrm>
      </p:grpSpPr>
      <p:sp>
        <p:nvSpPr>
          <p:cNvPr id="5" name="Right Triangle 4">
            <a:extLst>
              <a:ext uri="{FF2B5EF4-FFF2-40B4-BE49-F238E27FC236}">
                <a16:creationId xmlns:a16="http://schemas.microsoft.com/office/drawing/2014/main" id="{9F32BCFF-B5AC-606F-6E20-77FFC3159C33}"/>
              </a:ext>
            </a:extLst>
          </p:cNvPr>
          <p:cNvSpPr/>
          <p:nvPr userDrawn="1"/>
        </p:nvSpPr>
        <p:spPr>
          <a:xfrm>
            <a:off x="-44189" y="-22103"/>
            <a:ext cx="6948260" cy="6948260"/>
          </a:xfrm>
          <a:prstGeom prst="rtTriangle">
            <a:avLst/>
          </a:prstGeom>
          <a:solidFill>
            <a:srgbClr val="1A14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15" name="Diamond 14">
            <a:extLst>
              <a:ext uri="{FF2B5EF4-FFF2-40B4-BE49-F238E27FC236}">
                <a16:creationId xmlns:a16="http://schemas.microsoft.com/office/drawing/2014/main" id="{D6036B81-4FB4-6743-F5B7-6B2DCDD32C89}"/>
              </a:ext>
            </a:extLst>
          </p:cNvPr>
          <p:cNvSpPr/>
          <p:nvPr userDrawn="1"/>
        </p:nvSpPr>
        <p:spPr>
          <a:xfrm>
            <a:off x="5356082" y="-335364"/>
            <a:ext cx="2982068" cy="2977334"/>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iamond 15">
            <a:extLst>
              <a:ext uri="{FF2B5EF4-FFF2-40B4-BE49-F238E27FC236}">
                <a16:creationId xmlns:a16="http://schemas.microsoft.com/office/drawing/2014/main" id="{8EC2F7CC-9B46-2B65-1AFA-03309E537178}"/>
              </a:ext>
            </a:extLst>
          </p:cNvPr>
          <p:cNvSpPr/>
          <p:nvPr userDrawn="1"/>
        </p:nvSpPr>
        <p:spPr>
          <a:xfrm>
            <a:off x="2413199" y="2809729"/>
            <a:ext cx="2982068" cy="2977334"/>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iamond 16">
            <a:extLst>
              <a:ext uri="{FF2B5EF4-FFF2-40B4-BE49-F238E27FC236}">
                <a16:creationId xmlns:a16="http://schemas.microsoft.com/office/drawing/2014/main" id="{FF818280-DA89-EAC8-7677-8AFB19DFBD76}"/>
              </a:ext>
            </a:extLst>
          </p:cNvPr>
          <p:cNvSpPr/>
          <p:nvPr userDrawn="1"/>
        </p:nvSpPr>
        <p:spPr>
          <a:xfrm>
            <a:off x="-329189" y="2016903"/>
            <a:ext cx="2982068" cy="2977334"/>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iamond 19">
            <a:extLst>
              <a:ext uri="{FF2B5EF4-FFF2-40B4-BE49-F238E27FC236}">
                <a16:creationId xmlns:a16="http://schemas.microsoft.com/office/drawing/2014/main" id="{A9E5159A-ABD9-32AC-389F-913563884A91}"/>
              </a:ext>
            </a:extLst>
          </p:cNvPr>
          <p:cNvSpPr/>
          <p:nvPr userDrawn="1"/>
        </p:nvSpPr>
        <p:spPr>
          <a:xfrm>
            <a:off x="1340617" y="535813"/>
            <a:ext cx="1123969" cy="1123805"/>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Diamond 24">
            <a:extLst>
              <a:ext uri="{FF2B5EF4-FFF2-40B4-BE49-F238E27FC236}">
                <a16:creationId xmlns:a16="http://schemas.microsoft.com/office/drawing/2014/main" id="{60F743C3-BA3C-69F5-026E-1732A94A304E}"/>
              </a:ext>
            </a:extLst>
          </p:cNvPr>
          <p:cNvSpPr/>
          <p:nvPr userDrawn="1"/>
        </p:nvSpPr>
        <p:spPr>
          <a:xfrm>
            <a:off x="-6016" y="4285696"/>
            <a:ext cx="622300" cy="622300"/>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Diamond 26">
            <a:extLst>
              <a:ext uri="{FF2B5EF4-FFF2-40B4-BE49-F238E27FC236}">
                <a16:creationId xmlns:a16="http://schemas.microsoft.com/office/drawing/2014/main" id="{7EC13E54-B227-C308-CAF4-9742DD0AC822}"/>
              </a:ext>
            </a:extLst>
          </p:cNvPr>
          <p:cNvSpPr/>
          <p:nvPr userDrawn="1"/>
        </p:nvSpPr>
        <p:spPr>
          <a:xfrm>
            <a:off x="5356082" y="4298396"/>
            <a:ext cx="622300" cy="622300"/>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Diamond 27">
            <a:extLst>
              <a:ext uri="{FF2B5EF4-FFF2-40B4-BE49-F238E27FC236}">
                <a16:creationId xmlns:a16="http://schemas.microsoft.com/office/drawing/2014/main" id="{76624059-1FBF-2E9F-8CB1-1F37F453322E}"/>
              </a:ext>
            </a:extLst>
          </p:cNvPr>
          <p:cNvSpPr/>
          <p:nvPr userDrawn="1"/>
        </p:nvSpPr>
        <p:spPr>
          <a:xfrm>
            <a:off x="4744391" y="5164763"/>
            <a:ext cx="945334" cy="945334"/>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Diamond 28">
            <a:extLst>
              <a:ext uri="{FF2B5EF4-FFF2-40B4-BE49-F238E27FC236}">
                <a16:creationId xmlns:a16="http://schemas.microsoft.com/office/drawing/2014/main" id="{961EBFE7-D94C-B01F-C002-6B9B795B959B}"/>
              </a:ext>
            </a:extLst>
          </p:cNvPr>
          <p:cNvSpPr/>
          <p:nvPr userDrawn="1"/>
        </p:nvSpPr>
        <p:spPr>
          <a:xfrm>
            <a:off x="5663590" y="4964399"/>
            <a:ext cx="387408" cy="387408"/>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iamond 30">
            <a:extLst>
              <a:ext uri="{FF2B5EF4-FFF2-40B4-BE49-F238E27FC236}">
                <a16:creationId xmlns:a16="http://schemas.microsoft.com/office/drawing/2014/main" id="{E1F7DDDA-A661-70C8-0D76-A7171B12031E}"/>
              </a:ext>
            </a:extLst>
          </p:cNvPr>
          <p:cNvSpPr/>
          <p:nvPr userDrawn="1"/>
        </p:nvSpPr>
        <p:spPr>
          <a:xfrm>
            <a:off x="3282351" y="5522851"/>
            <a:ext cx="366282" cy="366282"/>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59BA4743-826A-30C6-1E0B-E4D3B82EA9F4}"/>
              </a:ext>
            </a:extLst>
          </p:cNvPr>
          <p:cNvSpPr/>
          <p:nvPr userDrawn="1"/>
        </p:nvSpPr>
        <p:spPr>
          <a:xfrm>
            <a:off x="1262696" y="-62082"/>
            <a:ext cx="5419321" cy="5410716"/>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iamond 11">
            <a:extLst>
              <a:ext uri="{FF2B5EF4-FFF2-40B4-BE49-F238E27FC236}">
                <a16:creationId xmlns:a16="http://schemas.microsoft.com/office/drawing/2014/main" id="{7444B1E4-4FEC-FA71-CFD4-0ACF7A5F7158}"/>
              </a:ext>
            </a:extLst>
          </p:cNvPr>
          <p:cNvSpPr/>
          <p:nvPr userDrawn="1"/>
        </p:nvSpPr>
        <p:spPr>
          <a:xfrm>
            <a:off x="-3207175" y="-718444"/>
            <a:ext cx="5091615" cy="5083530"/>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iamond 12">
            <a:extLst>
              <a:ext uri="{FF2B5EF4-FFF2-40B4-BE49-F238E27FC236}">
                <a16:creationId xmlns:a16="http://schemas.microsoft.com/office/drawing/2014/main" id="{78A54A90-9E18-86BB-A580-441EE8B75FD7}"/>
              </a:ext>
            </a:extLst>
          </p:cNvPr>
          <p:cNvSpPr/>
          <p:nvPr userDrawn="1"/>
        </p:nvSpPr>
        <p:spPr>
          <a:xfrm>
            <a:off x="349574" y="2786438"/>
            <a:ext cx="1635189" cy="1632592"/>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C4E9BEBA-6D37-81D9-3958-648D2CEA4514}"/>
              </a:ext>
            </a:extLst>
          </p:cNvPr>
          <p:cNvSpPr>
            <a:spLocks noGrp="1"/>
          </p:cNvSpPr>
          <p:nvPr>
            <p:ph type="body" sz="quarter" idx="11" hasCustomPrompt="1"/>
          </p:nvPr>
        </p:nvSpPr>
        <p:spPr>
          <a:xfrm>
            <a:off x="8338150" y="2637534"/>
            <a:ext cx="3187700" cy="1930400"/>
          </a:xfrm>
          <a:prstGeom prst="rect">
            <a:avLst/>
          </a:prstGeom>
        </p:spPr>
        <p:txBody>
          <a:bodyPr>
            <a:noAutofit/>
          </a:bodyPr>
          <a:lstStyle>
            <a:lvl1pPr marL="457200" indent="-457200">
              <a:lnSpc>
                <a:spcPct val="120000"/>
              </a:lnSpc>
              <a:spcBef>
                <a:spcPts val="800"/>
              </a:spcBef>
              <a:tabLst/>
              <a:defRPr sz="1500" b="0" i="0">
                <a:latin typeface="Open Sans" pitchFamily="2" charset="0"/>
                <a:ea typeface="Open Sans" pitchFamily="2" charset="0"/>
                <a:cs typeface="Open Sans" pitchFamily="2" charset="0"/>
              </a:defRPr>
            </a:lvl1pPr>
          </a:lstStyle>
          <a:p>
            <a:pPr lvl="0"/>
            <a:r>
              <a:rPr lang="en-US"/>
              <a:t>01	Section Title</a:t>
            </a:r>
          </a:p>
          <a:p>
            <a:pPr lvl="0"/>
            <a:r>
              <a:rPr lang="en-US"/>
              <a:t>02 	Section Title</a:t>
            </a:r>
          </a:p>
          <a:p>
            <a:pPr lvl="0"/>
            <a:r>
              <a:rPr lang="en-US"/>
              <a:t>03 	Section Title</a:t>
            </a:r>
          </a:p>
          <a:p>
            <a:pPr lvl="0"/>
            <a:r>
              <a:rPr lang="en-US"/>
              <a:t>04	Section Title</a:t>
            </a:r>
          </a:p>
          <a:p>
            <a:pPr lvl="0"/>
            <a:r>
              <a:rPr lang="en-US"/>
              <a:t>05 	Section Title</a:t>
            </a:r>
          </a:p>
          <a:p>
            <a:pPr lvl="0"/>
            <a:endParaRPr lang="en-US"/>
          </a:p>
        </p:txBody>
      </p:sp>
      <p:sp>
        <p:nvSpPr>
          <p:cNvPr id="36" name="Text Placeholder 35">
            <a:extLst>
              <a:ext uri="{FF2B5EF4-FFF2-40B4-BE49-F238E27FC236}">
                <a16:creationId xmlns:a16="http://schemas.microsoft.com/office/drawing/2014/main" id="{01992E90-1D7C-417D-5E21-29A5F6CF88F9}"/>
              </a:ext>
            </a:extLst>
          </p:cNvPr>
          <p:cNvSpPr>
            <a:spLocks noGrp="1"/>
          </p:cNvSpPr>
          <p:nvPr>
            <p:ph type="body" sz="quarter" idx="12" hasCustomPrompt="1"/>
          </p:nvPr>
        </p:nvSpPr>
        <p:spPr>
          <a:xfrm>
            <a:off x="2359697" y="2247145"/>
            <a:ext cx="2943082" cy="882650"/>
          </a:xfrm>
          <a:prstGeom prst="rect">
            <a:avLst/>
          </a:prstGeom>
        </p:spPr>
        <p:txBody>
          <a:bodyPr>
            <a:noAutofit/>
          </a:bodyPr>
          <a:lstStyle>
            <a:lvl1pPr>
              <a:defRPr sz="5500" b="1" i="0">
                <a:solidFill>
                  <a:schemeClr val="bg1"/>
                </a:solidFill>
                <a:latin typeface="Open Sans ExtraBold" pitchFamily="2" charset="0"/>
                <a:ea typeface="Open Sans ExtraBold" pitchFamily="2" charset="0"/>
                <a:cs typeface="Open Sans ExtraBold" pitchFamily="2" charset="0"/>
              </a:defRPr>
            </a:lvl1pPr>
          </a:lstStyle>
          <a:p>
            <a:pPr lvl="0"/>
            <a:r>
              <a:rPr lang="en-US"/>
              <a:t>Agenda</a:t>
            </a:r>
          </a:p>
        </p:txBody>
      </p:sp>
      <p:pic>
        <p:nvPicPr>
          <p:cNvPr id="4" name="Picture 3">
            <a:extLst>
              <a:ext uri="{FF2B5EF4-FFF2-40B4-BE49-F238E27FC236}">
                <a16:creationId xmlns:a16="http://schemas.microsoft.com/office/drawing/2014/main" id="{3A68A14F-0560-B5BE-F38A-05F3B6389C4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12730" y="6208887"/>
            <a:ext cx="1243579" cy="348891"/>
          </a:xfrm>
          <a:prstGeom prst="rect">
            <a:avLst/>
          </a:prstGeom>
        </p:spPr>
      </p:pic>
    </p:spTree>
    <p:extLst>
      <p:ext uri="{BB962C8B-B14F-4D97-AF65-F5344CB8AC3E}">
        <p14:creationId xmlns:p14="http://schemas.microsoft.com/office/powerpoint/2010/main" val="42765971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Agenda">
    <p:spTree>
      <p:nvGrpSpPr>
        <p:cNvPr id="1" name=""/>
        <p:cNvGrpSpPr/>
        <p:nvPr/>
      </p:nvGrpSpPr>
      <p:grpSpPr>
        <a:xfrm>
          <a:off x="0" y="0"/>
          <a:ext cx="0" cy="0"/>
          <a:chOff x="0" y="0"/>
          <a:chExt cx="0" cy="0"/>
        </a:xfrm>
      </p:grpSpPr>
      <p:sp>
        <p:nvSpPr>
          <p:cNvPr id="15" name="Diamond 14">
            <a:extLst>
              <a:ext uri="{FF2B5EF4-FFF2-40B4-BE49-F238E27FC236}">
                <a16:creationId xmlns:a16="http://schemas.microsoft.com/office/drawing/2014/main" id="{D6036B81-4FB4-6743-F5B7-6B2DCDD32C89}"/>
              </a:ext>
            </a:extLst>
          </p:cNvPr>
          <p:cNvSpPr/>
          <p:nvPr userDrawn="1"/>
        </p:nvSpPr>
        <p:spPr>
          <a:xfrm>
            <a:off x="5356082" y="-335364"/>
            <a:ext cx="2982068" cy="2977334"/>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iamond 15">
            <a:extLst>
              <a:ext uri="{FF2B5EF4-FFF2-40B4-BE49-F238E27FC236}">
                <a16:creationId xmlns:a16="http://schemas.microsoft.com/office/drawing/2014/main" id="{8EC2F7CC-9B46-2B65-1AFA-03309E537178}"/>
              </a:ext>
            </a:extLst>
          </p:cNvPr>
          <p:cNvSpPr/>
          <p:nvPr userDrawn="1"/>
        </p:nvSpPr>
        <p:spPr>
          <a:xfrm>
            <a:off x="2413199" y="2809729"/>
            <a:ext cx="2982068" cy="2977334"/>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iamond 16">
            <a:extLst>
              <a:ext uri="{FF2B5EF4-FFF2-40B4-BE49-F238E27FC236}">
                <a16:creationId xmlns:a16="http://schemas.microsoft.com/office/drawing/2014/main" id="{FF818280-DA89-EAC8-7677-8AFB19DFBD76}"/>
              </a:ext>
            </a:extLst>
          </p:cNvPr>
          <p:cNvSpPr/>
          <p:nvPr userDrawn="1"/>
        </p:nvSpPr>
        <p:spPr>
          <a:xfrm>
            <a:off x="-329189" y="2016903"/>
            <a:ext cx="2982068" cy="2977334"/>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iamond 19">
            <a:extLst>
              <a:ext uri="{FF2B5EF4-FFF2-40B4-BE49-F238E27FC236}">
                <a16:creationId xmlns:a16="http://schemas.microsoft.com/office/drawing/2014/main" id="{A9E5159A-ABD9-32AC-389F-913563884A91}"/>
              </a:ext>
            </a:extLst>
          </p:cNvPr>
          <p:cNvSpPr/>
          <p:nvPr userDrawn="1"/>
        </p:nvSpPr>
        <p:spPr>
          <a:xfrm>
            <a:off x="1340617" y="535813"/>
            <a:ext cx="1123969" cy="1123805"/>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Diamond 24">
            <a:extLst>
              <a:ext uri="{FF2B5EF4-FFF2-40B4-BE49-F238E27FC236}">
                <a16:creationId xmlns:a16="http://schemas.microsoft.com/office/drawing/2014/main" id="{60F743C3-BA3C-69F5-026E-1732A94A304E}"/>
              </a:ext>
            </a:extLst>
          </p:cNvPr>
          <p:cNvSpPr/>
          <p:nvPr userDrawn="1"/>
        </p:nvSpPr>
        <p:spPr>
          <a:xfrm>
            <a:off x="-6016" y="4285696"/>
            <a:ext cx="622300" cy="622300"/>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Diamond 26">
            <a:extLst>
              <a:ext uri="{FF2B5EF4-FFF2-40B4-BE49-F238E27FC236}">
                <a16:creationId xmlns:a16="http://schemas.microsoft.com/office/drawing/2014/main" id="{7EC13E54-B227-C308-CAF4-9742DD0AC822}"/>
              </a:ext>
            </a:extLst>
          </p:cNvPr>
          <p:cNvSpPr/>
          <p:nvPr userDrawn="1"/>
        </p:nvSpPr>
        <p:spPr>
          <a:xfrm>
            <a:off x="5356082" y="4298396"/>
            <a:ext cx="622300" cy="622300"/>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Diamond 27">
            <a:extLst>
              <a:ext uri="{FF2B5EF4-FFF2-40B4-BE49-F238E27FC236}">
                <a16:creationId xmlns:a16="http://schemas.microsoft.com/office/drawing/2014/main" id="{76624059-1FBF-2E9F-8CB1-1F37F453322E}"/>
              </a:ext>
            </a:extLst>
          </p:cNvPr>
          <p:cNvSpPr/>
          <p:nvPr userDrawn="1"/>
        </p:nvSpPr>
        <p:spPr>
          <a:xfrm>
            <a:off x="4744391" y="5164763"/>
            <a:ext cx="945334" cy="945334"/>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Diamond 28">
            <a:extLst>
              <a:ext uri="{FF2B5EF4-FFF2-40B4-BE49-F238E27FC236}">
                <a16:creationId xmlns:a16="http://schemas.microsoft.com/office/drawing/2014/main" id="{961EBFE7-D94C-B01F-C002-6B9B795B959B}"/>
              </a:ext>
            </a:extLst>
          </p:cNvPr>
          <p:cNvSpPr/>
          <p:nvPr userDrawn="1"/>
        </p:nvSpPr>
        <p:spPr>
          <a:xfrm>
            <a:off x="5663590" y="4964399"/>
            <a:ext cx="387408" cy="387408"/>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iamond 30">
            <a:extLst>
              <a:ext uri="{FF2B5EF4-FFF2-40B4-BE49-F238E27FC236}">
                <a16:creationId xmlns:a16="http://schemas.microsoft.com/office/drawing/2014/main" id="{E1F7DDDA-A661-70C8-0D76-A7171B12031E}"/>
              </a:ext>
            </a:extLst>
          </p:cNvPr>
          <p:cNvSpPr/>
          <p:nvPr userDrawn="1"/>
        </p:nvSpPr>
        <p:spPr>
          <a:xfrm>
            <a:off x="3282351" y="5522851"/>
            <a:ext cx="366282" cy="366282"/>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59BA4743-826A-30C6-1E0B-E4D3B82EA9F4}"/>
              </a:ext>
            </a:extLst>
          </p:cNvPr>
          <p:cNvSpPr/>
          <p:nvPr userDrawn="1"/>
        </p:nvSpPr>
        <p:spPr>
          <a:xfrm>
            <a:off x="1262696" y="-62082"/>
            <a:ext cx="5419321" cy="5410716"/>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iamond 11">
            <a:extLst>
              <a:ext uri="{FF2B5EF4-FFF2-40B4-BE49-F238E27FC236}">
                <a16:creationId xmlns:a16="http://schemas.microsoft.com/office/drawing/2014/main" id="{7444B1E4-4FEC-FA71-CFD4-0ACF7A5F7158}"/>
              </a:ext>
            </a:extLst>
          </p:cNvPr>
          <p:cNvSpPr/>
          <p:nvPr userDrawn="1"/>
        </p:nvSpPr>
        <p:spPr>
          <a:xfrm>
            <a:off x="-3207175" y="-718444"/>
            <a:ext cx="5091615" cy="5083530"/>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iamond 12">
            <a:extLst>
              <a:ext uri="{FF2B5EF4-FFF2-40B4-BE49-F238E27FC236}">
                <a16:creationId xmlns:a16="http://schemas.microsoft.com/office/drawing/2014/main" id="{78A54A90-9E18-86BB-A580-441EE8B75FD7}"/>
              </a:ext>
            </a:extLst>
          </p:cNvPr>
          <p:cNvSpPr/>
          <p:nvPr userDrawn="1"/>
        </p:nvSpPr>
        <p:spPr>
          <a:xfrm>
            <a:off x="349574" y="2786438"/>
            <a:ext cx="1635189" cy="1632592"/>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C4E9BEBA-6D37-81D9-3958-648D2CEA4514}"/>
              </a:ext>
            </a:extLst>
          </p:cNvPr>
          <p:cNvSpPr>
            <a:spLocks noGrp="1"/>
          </p:cNvSpPr>
          <p:nvPr>
            <p:ph type="body" sz="quarter" idx="11" hasCustomPrompt="1"/>
          </p:nvPr>
        </p:nvSpPr>
        <p:spPr>
          <a:xfrm>
            <a:off x="8339328" y="2633472"/>
            <a:ext cx="3187700" cy="1930400"/>
          </a:xfrm>
          <a:prstGeom prst="rect">
            <a:avLst/>
          </a:prstGeom>
        </p:spPr>
        <p:txBody>
          <a:bodyPr>
            <a:noAutofit/>
          </a:bodyPr>
          <a:lstStyle>
            <a:lvl1pPr marL="457200" indent="-457200">
              <a:lnSpc>
                <a:spcPct val="120000"/>
              </a:lnSpc>
              <a:spcBef>
                <a:spcPts val="800"/>
              </a:spcBef>
              <a:tabLst/>
              <a:defRPr sz="1500" b="0" i="0">
                <a:latin typeface="Open Sans" pitchFamily="2" charset="0"/>
                <a:ea typeface="Open Sans" pitchFamily="2" charset="0"/>
                <a:cs typeface="Open Sans" pitchFamily="2" charset="0"/>
              </a:defRPr>
            </a:lvl1pPr>
          </a:lstStyle>
          <a:p>
            <a:pPr lvl="0"/>
            <a:r>
              <a:rPr lang="en-US"/>
              <a:t>01	Section Title</a:t>
            </a:r>
          </a:p>
          <a:p>
            <a:pPr lvl="0"/>
            <a:r>
              <a:rPr lang="en-US"/>
              <a:t>02 	Section Title</a:t>
            </a:r>
          </a:p>
          <a:p>
            <a:pPr lvl="0"/>
            <a:r>
              <a:rPr lang="en-US"/>
              <a:t>03 	Section Title</a:t>
            </a:r>
          </a:p>
          <a:p>
            <a:pPr lvl="0"/>
            <a:r>
              <a:rPr lang="en-US"/>
              <a:t>04	Section Title</a:t>
            </a:r>
          </a:p>
          <a:p>
            <a:pPr lvl="0"/>
            <a:r>
              <a:rPr lang="en-US"/>
              <a:t>05 	Section Title</a:t>
            </a:r>
          </a:p>
          <a:p>
            <a:pPr lvl="0"/>
            <a:endParaRPr lang="en-US"/>
          </a:p>
        </p:txBody>
      </p:sp>
      <p:sp>
        <p:nvSpPr>
          <p:cNvPr id="36" name="Text Placeholder 35">
            <a:extLst>
              <a:ext uri="{FF2B5EF4-FFF2-40B4-BE49-F238E27FC236}">
                <a16:creationId xmlns:a16="http://schemas.microsoft.com/office/drawing/2014/main" id="{01992E90-1D7C-417D-5E21-29A5F6CF88F9}"/>
              </a:ext>
            </a:extLst>
          </p:cNvPr>
          <p:cNvSpPr>
            <a:spLocks noGrp="1"/>
          </p:cNvSpPr>
          <p:nvPr>
            <p:ph type="body" sz="quarter" idx="12" hasCustomPrompt="1"/>
          </p:nvPr>
        </p:nvSpPr>
        <p:spPr>
          <a:xfrm>
            <a:off x="2359697" y="2247145"/>
            <a:ext cx="2943082" cy="882650"/>
          </a:xfrm>
          <a:prstGeom prst="rect">
            <a:avLst/>
          </a:prstGeom>
        </p:spPr>
        <p:txBody>
          <a:bodyPr>
            <a:noAutofit/>
          </a:bodyPr>
          <a:lstStyle>
            <a:lvl1pPr>
              <a:defRPr sz="5500" b="1" i="0">
                <a:solidFill>
                  <a:schemeClr val="bg1"/>
                </a:solidFill>
                <a:latin typeface="Open Sans ExtraBold" pitchFamily="2" charset="0"/>
                <a:ea typeface="Open Sans ExtraBold" pitchFamily="2" charset="0"/>
                <a:cs typeface="Open Sans ExtraBold" pitchFamily="2" charset="0"/>
              </a:defRPr>
            </a:lvl1pPr>
          </a:lstStyle>
          <a:p>
            <a:pPr lvl="0"/>
            <a:r>
              <a:rPr lang="en-US"/>
              <a:t>Agenda</a:t>
            </a:r>
          </a:p>
        </p:txBody>
      </p:sp>
      <p:pic>
        <p:nvPicPr>
          <p:cNvPr id="2" name="Graphic 14">
            <a:extLst>
              <a:ext uri="{FF2B5EF4-FFF2-40B4-BE49-F238E27FC236}">
                <a16:creationId xmlns:a16="http://schemas.microsoft.com/office/drawing/2014/main" id="{A1614B91-5A8E-0156-1B4C-B424376C788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38038581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Intro">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DE945176-DB72-EC28-57D8-5DCC97438D42}"/>
              </a:ext>
            </a:extLst>
          </p:cNvPr>
          <p:cNvSpPr/>
          <p:nvPr userDrawn="1"/>
        </p:nvSpPr>
        <p:spPr>
          <a:xfrm rot="16200000">
            <a:off x="5298860" y="-22103"/>
            <a:ext cx="6948260" cy="6948260"/>
          </a:xfrm>
          <a:prstGeom prst="rtTriangle">
            <a:avLst/>
          </a:prstGeom>
          <a:solidFill>
            <a:srgbClr val="1A14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4" name="Rectangle 3">
            <a:extLst>
              <a:ext uri="{FF2B5EF4-FFF2-40B4-BE49-F238E27FC236}">
                <a16:creationId xmlns:a16="http://schemas.microsoft.com/office/drawing/2014/main" id="{91244519-733B-77EE-597B-E36EA32F5B11}"/>
              </a:ext>
            </a:extLst>
          </p:cNvPr>
          <p:cNvSpPr/>
          <p:nvPr userDrawn="1"/>
        </p:nvSpPr>
        <p:spPr>
          <a:xfrm rot="2700000">
            <a:off x="9631653" y="541967"/>
            <a:ext cx="2166723" cy="216672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rowd of people at a concert&#10;&#10;Description automatically generated">
            <a:extLst>
              <a:ext uri="{FF2B5EF4-FFF2-40B4-BE49-F238E27FC236}">
                <a16:creationId xmlns:a16="http://schemas.microsoft.com/office/drawing/2014/main" id="{C7150D13-001E-1E07-1C7C-C8B0E40A0D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985597" y="658431"/>
            <a:ext cx="5447489" cy="5447489"/>
          </a:xfrm>
          <a:prstGeom prst="diamond">
            <a:avLst/>
          </a:prstGeom>
        </p:spPr>
      </p:pic>
      <p:sp>
        <p:nvSpPr>
          <p:cNvPr id="6" name="Rectangle 5">
            <a:extLst>
              <a:ext uri="{FF2B5EF4-FFF2-40B4-BE49-F238E27FC236}">
                <a16:creationId xmlns:a16="http://schemas.microsoft.com/office/drawing/2014/main" id="{9E44A09D-15E1-C0D8-8AC7-BDE58CEF6577}"/>
              </a:ext>
            </a:extLst>
          </p:cNvPr>
          <p:cNvSpPr/>
          <p:nvPr userDrawn="1"/>
        </p:nvSpPr>
        <p:spPr>
          <a:xfrm rot="2700000">
            <a:off x="6568604" y="3805951"/>
            <a:ext cx="2144942" cy="214494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900EDD3-7898-2688-B2E2-F8CCB9166C27}"/>
              </a:ext>
            </a:extLst>
          </p:cNvPr>
          <p:cNvSpPr/>
          <p:nvPr userDrawn="1"/>
        </p:nvSpPr>
        <p:spPr>
          <a:xfrm rot="2700000">
            <a:off x="11028947" y="37505"/>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D727286-77CC-6099-433F-BE7B1CCF94C7}"/>
              </a:ext>
            </a:extLst>
          </p:cNvPr>
          <p:cNvSpPr/>
          <p:nvPr userDrawn="1"/>
        </p:nvSpPr>
        <p:spPr>
          <a:xfrm rot="2700000">
            <a:off x="9008743" y="-103640"/>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4B18762-6A77-EEF2-4474-302AE58B9BB5}"/>
              </a:ext>
            </a:extLst>
          </p:cNvPr>
          <p:cNvSpPr/>
          <p:nvPr userDrawn="1"/>
        </p:nvSpPr>
        <p:spPr>
          <a:xfrm rot="2700000">
            <a:off x="8548394" y="640620"/>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441C2D-978B-C137-7AF7-48312B402177}"/>
              </a:ext>
            </a:extLst>
          </p:cNvPr>
          <p:cNvSpPr/>
          <p:nvPr userDrawn="1"/>
        </p:nvSpPr>
        <p:spPr>
          <a:xfrm rot="2700000">
            <a:off x="8671681" y="1067587"/>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a:extLst>
              <a:ext uri="{FF2B5EF4-FFF2-40B4-BE49-F238E27FC236}">
                <a16:creationId xmlns:a16="http://schemas.microsoft.com/office/drawing/2014/main" id="{76A9FDAD-E6A3-FE15-D9BA-34B6A9953A0F}"/>
              </a:ext>
            </a:extLst>
          </p:cNvPr>
          <p:cNvSpPr>
            <a:spLocks noGrp="1"/>
          </p:cNvSpPr>
          <p:nvPr>
            <p:ph type="body" sz="quarter" idx="10"/>
          </p:nvPr>
        </p:nvSpPr>
        <p:spPr>
          <a:xfrm>
            <a:off x="838200" y="971550"/>
            <a:ext cx="4343400" cy="657225"/>
          </a:xfrm>
          <a:prstGeom prst="rect">
            <a:avLst/>
          </a:prstGeom>
        </p:spPr>
        <p:txBody>
          <a:bodyPr>
            <a:noAutofit/>
          </a:bodyPr>
          <a:lstStyle>
            <a:lvl1pPr>
              <a:lnSpc>
                <a:spcPct val="90000"/>
              </a:lnSpc>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Click to edit Master text styles</a:t>
            </a:r>
          </a:p>
        </p:txBody>
      </p:sp>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p:nvPr>
        </p:nvSpPr>
        <p:spPr>
          <a:xfrm>
            <a:off x="838200" y="1765300"/>
            <a:ext cx="4838700" cy="3708400"/>
          </a:xfrm>
          <a:prstGeom prst="rect">
            <a:avLst/>
          </a:prstGeom>
        </p:spPr>
        <p:txBody>
          <a:bodyPr>
            <a:noAutofit/>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sp>
        <p:nvSpPr>
          <p:cNvPr id="7" name="TextBox 6">
            <a:extLst>
              <a:ext uri="{FF2B5EF4-FFF2-40B4-BE49-F238E27FC236}">
                <a16:creationId xmlns:a16="http://schemas.microsoft.com/office/drawing/2014/main" id="{EF7247BE-6457-8840-3C6E-99338C0F7ABC}"/>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pic>
        <p:nvPicPr>
          <p:cNvPr id="3" name="Graphic 14">
            <a:extLst>
              <a:ext uri="{FF2B5EF4-FFF2-40B4-BE49-F238E27FC236}">
                <a16:creationId xmlns:a16="http://schemas.microsoft.com/office/drawing/2014/main" id="{62EE20CE-F9E6-CCEA-9232-76B7548C2CD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50444296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Intro">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6A7AADA9-830B-5ED2-5AE0-0D8066EE9346}"/>
              </a:ext>
            </a:extLst>
          </p:cNvPr>
          <p:cNvSpPr/>
          <p:nvPr userDrawn="1"/>
        </p:nvSpPr>
        <p:spPr>
          <a:xfrm rot="16200000">
            <a:off x="5298860" y="-22103"/>
            <a:ext cx="6948260" cy="6948260"/>
          </a:xfrm>
          <a:prstGeom prst="rtTriangle">
            <a:avLst/>
          </a:prstGeom>
          <a:solidFill>
            <a:srgbClr val="1A14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4" name="Rectangle 3">
            <a:extLst>
              <a:ext uri="{FF2B5EF4-FFF2-40B4-BE49-F238E27FC236}">
                <a16:creationId xmlns:a16="http://schemas.microsoft.com/office/drawing/2014/main" id="{91244519-733B-77EE-597B-E36EA32F5B11}"/>
              </a:ext>
            </a:extLst>
          </p:cNvPr>
          <p:cNvSpPr/>
          <p:nvPr userDrawn="1"/>
        </p:nvSpPr>
        <p:spPr>
          <a:xfrm rot="2700000">
            <a:off x="9631653" y="541967"/>
            <a:ext cx="2166723" cy="216672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E44A09D-15E1-C0D8-8AC7-BDE58CEF6577}"/>
              </a:ext>
            </a:extLst>
          </p:cNvPr>
          <p:cNvSpPr/>
          <p:nvPr userDrawn="1"/>
        </p:nvSpPr>
        <p:spPr>
          <a:xfrm rot="2700000">
            <a:off x="6568604" y="3805951"/>
            <a:ext cx="2144942" cy="2144942"/>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900EDD3-7898-2688-B2E2-F8CCB9166C27}"/>
              </a:ext>
            </a:extLst>
          </p:cNvPr>
          <p:cNvSpPr/>
          <p:nvPr userDrawn="1"/>
        </p:nvSpPr>
        <p:spPr>
          <a:xfrm rot="2700000">
            <a:off x="11028947" y="37505"/>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D727286-77CC-6099-433F-BE7B1CCF94C7}"/>
              </a:ext>
            </a:extLst>
          </p:cNvPr>
          <p:cNvSpPr/>
          <p:nvPr userDrawn="1"/>
        </p:nvSpPr>
        <p:spPr>
          <a:xfrm rot="2700000">
            <a:off x="9008743" y="-103640"/>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4B18762-6A77-EEF2-4474-302AE58B9BB5}"/>
              </a:ext>
            </a:extLst>
          </p:cNvPr>
          <p:cNvSpPr/>
          <p:nvPr userDrawn="1"/>
        </p:nvSpPr>
        <p:spPr>
          <a:xfrm rot="2700000">
            <a:off x="8548394" y="640620"/>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441C2D-978B-C137-7AF7-48312B402177}"/>
              </a:ext>
            </a:extLst>
          </p:cNvPr>
          <p:cNvSpPr/>
          <p:nvPr userDrawn="1"/>
        </p:nvSpPr>
        <p:spPr>
          <a:xfrm rot="2700000">
            <a:off x="8671681" y="1067587"/>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a:extLst>
              <a:ext uri="{FF2B5EF4-FFF2-40B4-BE49-F238E27FC236}">
                <a16:creationId xmlns:a16="http://schemas.microsoft.com/office/drawing/2014/main" id="{76A9FDAD-E6A3-FE15-D9BA-34B6A9953A0F}"/>
              </a:ext>
            </a:extLst>
          </p:cNvPr>
          <p:cNvSpPr>
            <a:spLocks noGrp="1"/>
          </p:cNvSpPr>
          <p:nvPr>
            <p:ph type="body" sz="quarter" idx="10"/>
          </p:nvPr>
        </p:nvSpPr>
        <p:spPr>
          <a:xfrm>
            <a:off x="838200" y="971550"/>
            <a:ext cx="4343400" cy="657225"/>
          </a:xfrm>
          <a:prstGeom prst="rect">
            <a:avLst/>
          </a:prstGeom>
        </p:spPr>
        <p:txBody>
          <a:bodyPr>
            <a:noAutofit/>
          </a:bodyPr>
          <a:lstStyle>
            <a:lvl1pPr>
              <a:lnSpc>
                <a:spcPct val="90000"/>
              </a:lnSpc>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Click to edit Master text styles</a:t>
            </a:r>
          </a:p>
        </p:txBody>
      </p:sp>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p:nvPr>
        </p:nvSpPr>
        <p:spPr>
          <a:xfrm>
            <a:off x="838200" y="1765300"/>
            <a:ext cx="4838700" cy="3708400"/>
          </a:xfrm>
          <a:prstGeom prst="rect">
            <a:avLst/>
          </a:prstGeom>
        </p:spPr>
        <p:txBody>
          <a:bodyPr>
            <a:noAutofit/>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sp>
        <p:nvSpPr>
          <p:cNvPr id="7" name="TextBox 6">
            <a:extLst>
              <a:ext uri="{FF2B5EF4-FFF2-40B4-BE49-F238E27FC236}">
                <a16:creationId xmlns:a16="http://schemas.microsoft.com/office/drawing/2014/main" id="{EF7247BE-6457-8840-3C6E-99338C0F7ABC}"/>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12" name="Diamond 11">
            <a:extLst>
              <a:ext uri="{FF2B5EF4-FFF2-40B4-BE49-F238E27FC236}">
                <a16:creationId xmlns:a16="http://schemas.microsoft.com/office/drawing/2014/main" id="{72C30C9A-4D80-2F96-8AE2-0E2E9D32E07E}"/>
              </a:ext>
            </a:extLst>
          </p:cNvPr>
          <p:cNvSpPr/>
          <p:nvPr userDrawn="1"/>
        </p:nvSpPr>
        <p:spPr>
          <a:xfrm>
            <a:off x="7985597" y="644695"/>
            <a:ext cx="5456151" cy="5447488"/>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14">
            <a:extLst>
              <a:ext uri="{FF2B5EF4-FFF2-40B4-BE49-F238E27FC236}">
                <a16:creationId xmlns:a16="http://schemas.microsoft.com/office/drawing/2014/main" id="{BE2F1D8D-A6E1-5FA7-87AE-29E3E4AE3CA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12032814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Intro">
    <p:spTree>
      <p:nvGrpSpPr>
        <p:cNvPr id="1" name=""/>
        <p:cNvGrpSpPr/>
        <p:nvPr/>
      </p:nvGrpSpPr>
      <p:grpSpPr>
        <a:xfrm>
          <a:off x="0" y="0"/>
          <a:ext cx="0" cy="0"/>
          <a:chOff x="0" y="0"/>
          <a:chExt cx="0" cy="0"/>
        </a:xfrm>
      </p:grpSpPr>
      <p:sp>
        <p:nvSpPr>
          <p:cNvPr id="13" name="Right Triangle 12">
            <a:extLst>
              <a:ext uri="{FF2B5EF4-FFF2-40B4-BE49-F238E27FC236}">
                <a16:creationId xmlns:a16="http://schemas.microsoft.com/office/drawing/2014/main" id="{5148B035-72D5-606E-728C-F5445BD166E9}"/>
              </a:ext>
            </a:extLst>
          </p:cNvPr>
          <p:cNvSpPr/>
          <p:nvPr userDrawn="1"/>
        </p:nvSpPr>
        <p:spPr>
          <a:xfrm rot="16200000">
            <a:off x="5298860" y="-22103"/>
            <a:ext cx="6948260" cy="6948260"/>
          </a:xfrm>
          <a:prstGeom prst="rtTriangle">
            <a:avLst/>
          </a:prstGeom>
          <a:solidFill>
            <a:srgbClr val="1A14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4" name="Rectangle 3">
            <a:extLst>
              <a:ext uri="{FF2B5EF4-FFF2-40B4-BE49-F238E27FC236}">
                <a16:creationId xmlns:a16="http://schemas.microsoft.com/office/drawing/2014/main" id="{91244519-733B-77EE-597B-E36EA32F5B11}"/>
              </a:ext>
            </a:extLst>
          </p:cNvPr>
          <p:cNvSpPr/>
          <p:nvPr userDrawn="1"/>
        </p:nvSpPr>
        <p:spPr>
          <a:xfrm rot="2700000">
            <a:off x="9631653" y="541967"/>
            <a:ext cx="2166723" cy="216672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rowd of people at a concert&#10;&#10;Description automatically generated">
            <a:extLst>
              <a:ext uri="{FF2B5EF4-FFF2-40B4-BE49-F238E27FC236}">
                <a16:creationId xmlns:a16="http://schemas.microsoft.com/office/drawing/2014/main" id="{C7150D13-001E-1E07-1C7C-C8B0E40A0D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985597" y="658431"/>
            <a:ext cx="5447489" cy="5447489"/>
          </a:xfrm>
          <a:prstGeom prst="diamond">
            <a:avLst/>
          </a:prstGeom>
        </p:spPr>
      </p:pic>
      <p:sp>
        <p:nvSpPr>
          <p:cNvPr id="6" name="Rectangle 5">
            <a:extLst>
              <a:ext uri="{FF2B5EF4-FFF2-40B4-BE49-F238E27FC236}">
                <a16:creationId xmlns:a16="http://schemas.microsoft.com/office/drawing/2014/main" id="{9E44A09D-15E1-C0D8-8AC7-BDE58CEF6577}"/>
              </a:ext>
            </a:extLst>
          </p:cNvPr>
          <p:cNvSpPr/>
          <p:nvPr userDrawn="1"/>
        </p:nvSpPr>
        <p:spPr>
          <a:xfrm rot="2700000">
            <a:off x="6568604" y="3805951"/>
            <a:ext cx="2144942" cy="2144942"/>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900EDD3-7898-2688-B2E2-F8CCB9166C27}"/>
              </a:ext>
            </a:extLst>
          </p:cNvPr>
          <p:cNvSpPr/>
          <p:nvPr userDrawn="1"/>
        </p:nvSpPr>
        <p:spPr>
          <a:xfrm rot="2700000">
            <a:off x="11028947" y="37505"/>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D727286-77CC-6099-433F-BE7B1CCF94C7}"/>
              </a:ext>
            </a:extLst>
          </p:cNvPr>
          <p:cNvSpPr/>
          <p:nvPr userDrawn="1"/>
        </p:nvSpPr>
        <p:spPr>
          <a:xfrm rot="2700000">
            <a:off x="9008743" y="-103640"/>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4B18762-6A77-EEF2-4474-302AE58B9BB5}"/>
              </a:ext>
            </a:extLst>
          </p:cNvPr>
          <p:cNvSpPr/>
          <p:nvPr userDrawn="1"/>
        </p:nvSpPr>
        <p:spPr>
          <a:xfrm rot="2700000">
            <a:off x="8548394" y="640620"/>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441C2D-978B-C137-7AF7-48312B402177}"/>
              </a:ext>
            </a:extLst>
          </p:cNvPr>
          <p:cNvSpPr/>
          <p:nvPr userDrawn="1"/>
        </p:nvSpPr>
        <p:spPr>
          <a:xfrm rot="2700000">
            <a:off x="8671681" y="1067587"/>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p:nvPr>
        </p:nvSpPr>
        <p:spPr>
          <a:xfrm>
            <a:off x="838200" y="1765300"/>
            <a:ext cx="4838700" cy="3708400"/>
          </a:xfrm>
          <a:prstGeom prst="rect">
            <a:avLst/>
          </a:prstGeom>
        </p:spPr>
        <p:txBody>
          <a:bodyPr>
            <a:noAutofit/>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sp>
        <p:nvSpPr>
          <p:cNvPr id="2" name="Text Placeholder 14">
            <a:extLst>
              <a:ext uri="{FF2B5EF4-FFF2-40B4-BE49-F238E27FC236}">
                <a16:creationId xmlns:a16="http://schemas.microsoft.com/office/drawing/2014/main" id="{A1BAE889-A58C-F8C8-5612-C60BE6C177AC}"/>
              </a:ext>
            </a:extLst>
          </p:cNvPr>
          <p:cNvSpPr>
            <a:spLocks noGrp="1"/>
          </p:cNvSpPr>
          <p:nvPr>
            <p:ph type="body" sz="quarter" idx="10"/>
          </p:nvPr>
        </p:nvSpPr>
        <p:spPr>
          <a:xfrm>
            <a:off x="838200" y="971550"/>
            <a:ext cx="4343400" cy="657225"/>
          </a:xfrm>
          <a:prstGeom prst="rect">
            <a:avLst/>
          </a:prstGeom>
        </p:spPr>
        <p:txBody>
          <a:bodyPr>
            <a:noAutofit/>
          </a:bodyPr>
          <a:lstStyle>
            <a:lvl1pPr>
              <a:lnSpc>
                <a:spcPct val="90000"/>
              </a:lnSpc>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Click to edit Master text styles</a:t>
            </a:r>
          </a:p>
        </p:txBody>
      </p:sp>
      <p:pic>
        <p:nvPicPr>
          <p:cNvPr id="3" name="Graphic 14">
            <a:extLst>
              <a:ext uri="{FF2B5EF4-FFF2-40B4-BE49-F238E27FC236}">
                <a16:creationId xmlns:a16="http://schemas.microsoft.com/office/drawing/2014/main" id="{A5A9F29A-75AB-3F57-972A-6FA2BC6D439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15043291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Intr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1244519-733B-77EE-597B-E36EA32F5B11}"/>
              </a:ext>
            </a:extLst>
          </p:cNvPr>
          <p:cNvSpPr/>
          <p:nvPr userDrawn="1"/>
        </p:nvSpPr>
        <p:spPr>
          <a:xfrm rot="2700000">
            <a:off x="9631653" y="541967"/>
            <a:ext cx="2166723" cy="216672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E44A09D-15E1-C0D8-8AC7-BDE58CEF6577}"/>
              </a:ext>
            </a:extLst>
          </p:cNvPr>
          <p:cNvSpPr/>
          <p:nvPr userDrawn="1"/>
        </p:nvSpPr>
        <p:spPr>
          <a:xfrm rot="2700000">
            <a:off x="6568604" y="3805951"/>
            <a:ext cx="2144942" cy="2144942"/>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900EDD3-7898-2688-B2E2-F8CCB9166C27}"/>
              </a:ext>
            </a:extLst>
          </p:cNvPr>
          <p:cNvSpPr/>
          <p:nvPr userDrawn="1"/>
        </p:nvSpPr>
        <p:spPr>
          <a:xfrm rot="2700000">
            <a:off x="11028947" y="37505"/>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D727286-77CC-6099-433F-BE7B1CCF94C7}"/>
              </a:ext>
            </a:extLst>
          </p:cNvPr>
          <p:cNvSpPr/>
          <p:nvPr userDrawn="1"/>
        </p:nvSpPr>
        <p:spPr>
          <a:xfrm rot="2700000">
            <a:off x="9008743" y="-103640"/>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4B18762-6A77-EEF2-4474-302AE58B9BB5}"/>
              </a:ext>
            </a:extLst>
          </p:cNvPr>
          <p:cNvSpPr/>
          <p:nvPr userDrawn="1"/>
        </p:nvSpPr>
        <p:spPr>
          <a:xfrm rot="2700000">
            <a:off x="8548394" y="640620"/>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441C2D-978B-C137-7AF7-48312B402177}"/>
              </a:ext>
            </a:extLst>
          </p:cNvPr>
          <p:cNvSpPr/>
          <p:nvPr userDrawn="1"/>
        </p:nvSpPr>
        <p:spPr>
          <a:xfrm rot="2700000">
            <a:off x="8671681" y="1067587"/>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p:nvPr>
        </p:nvSpPr>
        <p:spPr>
          <a:xfrm>
            <a:off x="838200" y="1765300"/>
            <a:ext cx="4838700" cy="3708400"/>
          </a:xfrm>
          <a:prstGeom prst="rect">
            <a:avLst/>
          </a:prstGeom>
        </p:spPr>
        <p:txBody>
          <a:bodyPr>
            <a:noAutofit/>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sp>
        <p:nvSpPr>
          <p:cNvPr id="12" name="Diamond 11">
            <a:extLst>
              <a:ext uri="{FF2B5EF4-FFF2-40B4-BE49-F238E27FC236}">
                <a16:creationId xmlns:a16="http://schemas.microsoft.com/office/drawing/2014/main" id="{72C30C9A-4D80-2F96-8AE2-0E2E9D32E07E}"/>
              </a:ext>
            </a:extLst>
          </p:cNvPr>
          <p:cNvSpPr/>
          <p:nvPr userDrawn="1"/>
        </p:nvSpPr>
        <p:spPr>
          <a:xfrm>
            <a:off x="7985597" y="644695"/>
            <a:ext cx="5456151" cy="5447488"/>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4">
            <a:extLst>
              <a:ext uri="{FF2B5EF4-FFF2-40B4-BE49-F238E27FC236}">
                <a16:creationId xmlns:a16="http://schemas.microsoft.com/office/drawing/2014/main" id="{1EBCDAF6-173D-B7BF-B652-011B00158FAD}"/>
              </a:ext>
            </a:extLst>
          </p:cNvPr>
          <p:cNvSpPr>
            <a:spLocks noGrp="1"/>
          </p:cNvSpPr>
          <p:nvPr>
            <p:ph type="body" sz="quarter" idx="10"/>
          </p:nvPr>
        </p:nvSpPr>
        <p:spPr>
          <a:xfrm>
            <a:off x="838200" y="971550"/>
            <a:ext cx="4343400" cy="657225"/>
          </a:xfrm>
          <a:prstGeom prst="rect">
            <a:avLst/>
          </a:prstGeom>
        </p:spPr>
        <p:txBody>
          <a:bodyPr>
            <a:noAutofit/>
          </a:bodyPr>
          <a:lstStyle>
            <a:lvl1pPr>
              <a:lnSpc>
                <a:spcPct val="90000"/>
              </a:lnSpc>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Click to edit Master text styles</a:t>
            </a:r>
          </a:p>
        </p:txBody>
      </p:sp>
      <p:pic>
        <p:nvPicPr>
          <p:cNvPr id="3" name="Graphic 14">
            <a:extLst>
              <a:ext uri="{FF2B5EF4-FFF2-40B4-BE49-F238E27FC236}">
                <a16:creationId xmlns:a16="http://schemas.microsoft.com/office/drawing/2014/main" id="{CDF27808-DFA7-3D83-C69A-6F887FD71E7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27658693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Intro">
    <p:bg>
      <p:bgRef idx="1001">
        <a:schemeClr val="bg2"/>
      </p:bgRef>
    </p:bg>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50D65FDC-8DB6-03FA-9EE9-B4D7CCA0EAE1}"/>
              </a:ext>
            </a:extLst>
          </p:cNvPr>
          <p:cNvSpPr/>
          <p:nvPr userDrawn="1"/>
        </p:nvSpPr>
        <p:spPr>
          <a:xfrm flipH="1">
            <a:off x="5337544" y="0"/>
            <a:ext cx="6854456" cy="6854456"/>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1244519-733B-77EE-597B-E36EA32F5B11}"/>
              </a:ext>
            </a:extLst>
          </p:cNvPr>
          <p:cNvSpPr/>
          <p:nvPr userDrawn="1"/>
        </p:nvSpPr>
        <p:spPr>
          <a:xfrm rot="2700000">
            <a:off x="9631653" y="541967"/>
            <a:ext cx="2166723" cy="216672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rowd of people at a concert&#10;&#10;Description automatically generated">
            <a:extLst>
              <a:ext uri="{FF2B5EF4-FFF2-40B4-BE49-F238E27FC236}">
                <a16:creationId xmlns:a16="http://schemas.microsoft.com/office/drawing/2014/main" id="{C7150D13-001E-1E07-1C7C-C8B0E40A0D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985597" y="658431"/>
            <a:ext cx="5447489" cy="5447489"/>
          </a:xfrm>
          <a:prstGeom prst="diamond">
            <a:avLst/>
          </a:prstGeom>
        </p:spPr>
      </p:pic>
      <p:sp>
        <p:nvSpPr>
          <p:cNvPr id="6" name="Rectangle 5">
            <a:extLst>
              <a:ext uri="{FF2B5EF4-FFF2-40B4-BE49-F238E27FC236}">
                <a16:creationId xmlns:a16="http://schemas.microsoft.com/office/drawing/2014/main" id="{9E44A09D-15E1-C0D8-8AC7-BDE58CEF6577}"/>
              </a:ext>
            </a:extLst>
          </p:cNvPr>
          <p:cNvSpPr/>
          <p:nvPr userDrawn="1"/>
        </p:nvSpPr>
        <p:spPr>
          <a:xfrm rot="2700000">
            <a:off x="6568604" y="3805951"/>
            <a:ext cx="2144942" cy="2144942"/>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900EDD3-7898-2688-B2E2-F8CCB9166C27}"/>
              </a:ext>
            </a:extLst>
          </p:cNvPr>
          <p:cNvSpPr/>
          <p:nvPr userDrawn="1"/>
        </p:nvSpPr>
        <p:spPr>
          <a:xfrm rot="2700000">
            <a:off x="11028947" y="37505"/>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D727286-77CC-6099-433F-BE7B1CCF94C7}"/>
              </a:ext>
            </a:extLst>
          </p:cNvPr>
          <p:cNvSpPr/>
          <p:nvPr userDrawn="1"/>
        </p:nvSpPr>
        <p:spPr>
          <a:xfrm rot="2700000">
            <a:off x="9008743" y="-103640"/>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4B18762-6A77-EEF2-4474-302AE58B9BB5}"/>
              </a:ext>
            </a:extLst>
          </p:cNvPr>
          <p:cNvSpPr/>
          <p:nvPr userDrawn="1"/>
        </p:nvSpPr>
        <p:spPr>
          <a:xfrm rot="2700000">
            <a:off x="8548394" y="640620"/>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441C2D-978B-C137-7AF7-48312B402177}"/>
              </a:ext>
            </a:extLst>
          </p:cNvPr>
          <p:cNvSpPr/>
          <p:nvPr userDrawn="1"/>
        </p:nvSpPr>
        <p:spPr>
          <a:xfrm rot="2700000">
            <a:off x="8671681" y="1067587"/>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a:extLst>
              <a:ext uri="{FF2B5EF4-FFF2-40B4-BE49-F238E27FC236}">
                <a16:creationId xmlns:a16="http://schemas.microsoft.com/office/drawing/2014/main" id="{76A9FDAD-E6A3-FE15-D9BA-34B6A9953A0F}"/>
              </a:ext>
            </a:extLst>
          </p:cNvPr>
          <p:cNvSpPr>
            <a:spLocks noGrp="1"/>
          </p:cNvSpPr>
          <p:nvPr>
            <p:ph type="body" sz="quarter" idx="10"/>
          </p:nvPr>
        </p:nvSpPr>
        <p:spPr>
          <a:xfrm>
            <a:off x="838200" y="971550"/>
            <a:ext cx="4343400" cy="657225"/>
          </a:xfrm>
          <a:prstGeom prst="rect">
            <a:avLst/>
          </a:prstGeom>
        </p:spPr>
        <p:txBody>
          <a:bodyPr>
            <a:noAutofit/>
          </a:bodyPr>
          <a:lstStyle>
            <a:lvl1pPr>
              <a:lnSpc>
                <a:spcPct val="90000"/>
              </a:lnSpc>
              <a:defRPr sz="1800" b="1" i="0">
                <a:solidFill>
                  <a:srgbClr val="1C74BD"/>
                </a:solidFill>
                <a:latin typeface="Open Sans ExtraBold" pitchFamily="2" charset="0"/>
                <a:ea typeface="Open Sans ExtraBold" pitchFamily="2" charset="0"/>
                <a:cs typeface="Open Sans ExtraBold" pitchFamily="2" charset="0"/>
              </a:defRPr>
            </a:lvl1pPr>
          </a:lstStyle>
          <a:p>
            <a:pPr lvl="0"/>
            <a:r>
              <a:rPr lang="en-US"/>
              <a:t>Click to edit Master text styles</a:t>
            </a:r>
          </a:p>
        </p:txBody>
      </p:sp>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p:nvPr>
        </p:nvSpPr>
        <p:spPr>
          <a:xfrm>
            <a:off x="838200" y="1765300"/>
            <a:ext cx="4838700" cy="3708400"/>
          </a:xfrm>
          <a:prstGeom prst="rect">
            <a:avLst/>
          </a:prstGeom>
        </p:spPr>
        <p:txBody>
          <a:bodyPr>
            <a:noAutofit/>
          </a:bodyPr>
          <a:lstStyle>
            <a:lvl1pPr>
              <a:defRPr b="0" i="0">
                <a:solidFill>
                  <a:schemeClr val="tx1"/>
                </a:solidFill>
                <a:latin typeface="Open Sans" pitchFamily="2" charset="0"/>
                <a:ea typeface="Open Sans" pitchFamily="2" charset="0"/>
                <a:cs typeface="Open Sans" pitchFamily="2" charset="0"/>
              </a:defRPr>
            </a:lvl1pPr>
          </a:lstStyle>
          <a:p>
            <a:pPr lvl="0"/>
            <a:r>
              <a:rPr lang="en-US"/>
              <a:t>Click to edit Master text styles</a:t>
            </a:r>
          </a:p>
        </p:txBody>
      </p:sp>
      <p:sp>
        <p:nvSpPr>
          <p:cNvPr id="7" name="TextBox 6">
            <a:extLst>
              <a:ext uri="{FF2B5EF4-FFF2-40B4-BE49-F238E27FC236}">
                <a16:creationId xmlns:a16="http://schemas.microsoft.com/office/drawing/2014/main" id="{EF7247BE-6457-8840-3C6E-99338C0F7ABC}"/>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pic>
        <p:nvPicPr>
          <p:cNvPr id="3" name="Picture 2">
            <a:extLst>
              <a:ext uri="{FF2B5EF4-FFF2-40B4-BE49-F238E27FC236}">
                <a16:creationId xmlns:a16="http://schemas.microsoft.com/office/drawing/2014/main" id="{D14EB0CB-E326-EB43-B117-16B1995CD1E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12730" y="6208887"/>
            <a:ext cx="1243579" cy="348891"/>
          </a:xfrm>
          <a:prstGeom prst="rect">
            <a:avLst/>
          </a:prstGeom>
        </p:spPr>
      </p:pic>
    </p:spTree>
    <p:extLst>
      <p:ext uri="{BB962C8B-B14F-4D97-AF65-F5344CB8AC3E}">
        <p14:creationId xmlns:p14="http://schemas.microsoft.com/office/powerpoint/2010/main" val="3294259868"/>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Section">
    <p:spTree>
      <p:nvGrpSpPr>
        <p:cNvPr id="1" name=""/>
        <p:cNvGrpSpPr/>
        <p:nvPr/>
      </p:nvGrpSpPr>
      <p:grpSpPr>
        <a:xfrm>
          <a:off x="0" y="0"/>
          <a:ext cx="0" cy="0"/>
          <a:chOff x="0" y="0"/>
          <a:chExt cx="0" cy="0"/>
        </a:xfrm>
      </p:grpSpPr>
      <p:sp>
        <p:nvSpPr>
          <p:cNvPr id="9" name="Right Triangle 8">
            <a:extLst>
              <a:ext uri="{FF2B5EF4-FFF2-40B4-BE49-F238E27FC236}">
                <a16:creationId xmlns:a16="http://schemas.microsoft.com/office/drawing/2014/main" id="{FE9F5D73-BB4F-FED6-E6B0-CEFBEDAD04A2}"/>
              </a:ext>
            </a:extLst>
          </p:cNvPr>
          <p:cNvSpPr/>
          <p:nvPr userDrawn="1"/>
        </p:nvSpPr>
        <p:spPr>
          <a:xfrm flipH="1">
            <a:off x="5337544" y="0"/>
            <a:ext cx="6854456" cy="6854456"/>
          </a:xfrm>
          <a:prstGeom prst="rtTriangle">
            <a:avLst/>
          </a:prstGeom>
          <a:solidFill>
            <a:srgbClr val="1A14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3267399-929D-DE2B-6A63-F93C5E315B7C}"/>
              </a:ext>
            </a:extLst>
          </p:cNvPr>
          <p:cNvSpPr>
            <a:spLocks noChangeAspect="1"/>
          </p:cNvSpPr>
          <p:nvPr userDrawn="1"/>
        </p:nvSpPr>
        <p:spPr>
          <a:xfrm rot="2700000">
            <a:off x="10423760" y="2254744"/>
            <a:ext cx="2098093" cy="209809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F3E13A3-6E6C-692C-D18C-55E34A81D52D}"/>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8" name="Rectangle 7">
            <a:extLst>
              <a:ext uri="{FF2B5EF4-FFF2-40B4-BE49-F238E27FC236}">
                <a16:creationId xmlns:a16="http://schemas.microsoft.com/office/drawing/2014/main" id="{2120C422-5FED-5DFD-7252-B7F32A2C8339}"/>
              </a:ext>
            </a:extLst>
          </p:cNvPr>
          <p:cNvSpPr/>
          <p:nvPr userDrawn="1"/>
        </p:nvSpPr>
        <p:spPr>
          <a:xfrm rot="2700000">
            <a:off x="7645687" y="1413509"/>
            <a:ext cx="2166723" cy="216672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EE578B9-9FDD-50AD-BBAD-5675F8D18AD4}"/>
              </a:ext>
            </a:extLst>
          </p:cNvPr>
          <p:cNvSpPr/>
          <p:nvPr userDrawn="1"/>
        </p:nvSpPr>
        <p:spPr>
          <a:xfrm rot="2700000">
            <a:off x="4696942" y="4577477"/>
            <a:ext cx="2144942" cy="2144942"/>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A05B2F3-35F6-A981-0CBC-F44DB1116361}"/>
              </a:ext>
            </a:extLst>
          </p:cNvPr>
          <p:cNvSpPr/>
          <p:nvPr userDrawn="1"/>
        </p:nvSpPr>
        <p:spPr>
          <a:xfrm rot="2700000">
            <a:off x="9000117" y="937623"/>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B6F78DC-5F32-E1AC-123F-E3C163B9EA37}"/>
              </a:ext>
            </a:extLst>
          </p:cNvPr>
          <p:cNvSpPr/>
          <p:nvPr userDrawn="1"/>
        </p:nvSpPr>
        <p:spPr>
          <a:xfrm rot="2700000">
            <a:off x="7037065" y="782190"/>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225EDE5-D252-6DF2-0A45-10574E74D603}"/>
              </a:ext>
            </a:extLst>
          </p:cNvPr>
          <p:cNvSpPr/>
          <p:nvPr userDrawn="1"/>
        </p:nvSpPr>
        <p:spPr>
          <a:xfrm rot="2700000">
            <a:off x="6605292" y="1512162"/>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495D7B7-C6A7-DB28-62F1-E1A0B8AA6F5D}"/>
              </a:ext>
            </a:extLst>
          </p:cNvPr>
          <p:cNvSpPr/>
          <p:nvPr userDrawn="1"/>
        </p:nvSpPr>
        <p:spPr>
          <a:xfrm rot="2700000">
            <a:off x="6700003" y="1953417"/>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iamond 16">
            <a:extLst>
              <a:ext uri="{FF2B5EF4-FFF2-40B4-BE49-F238E27FC236}">
                <a16:creationId xmlns:a16="http://schemas.microsoft.com/office/drawing/2014/main" id="{418B76BF-602D-0AB9-8792-01905D57EF8C}"/>
              </a:ext>
            </a:extLst>
          </p:cNvPr>
          <p:cNvSpPr/>
          <p:nvPr userDrawn="1"/>
        </p:nvSpPr>
        <p:spPr>
          <a:xfrm>
            <a:off x="10662534" y="2359389"/>
            <a:ext cx="1586483" cy="1583964"/>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C89DE95-AB15-9AD9-8CF7-9C55C4A3E819}"/>
              </a:ext>
            </a:extLst>
          </p:cNvPr>
          <p:cNvSpPr/>
          <p:nvPr userDrawn="1"/>
        </p:nvSpPr>
        <p:spPr>
          <a:xfrm rot="2700000">
            <a:off x="10309638" y="5309622"/>
            <a:ext cx="759500" cy="759500"/>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iamond 14">
            <a:extLst>
              <a:ext uri="{FF2B5EF4-FFF2-40B4-BE49-F238E27FC236}">
                <a16:creationId xmlns:a16="http://schemas.microsoft.com/office/drawing/2014/main" id="{F2D04EAD-26BC-DDEB-1E19-22B8219A49CC}"/>
              </a:ext>
            </a:extLst>
          </p:cNvPr>
          <p:cNvSpPr/>
          <p:nvPr userDrawn="1"/>
        </p:nvSpPr>
        <p:spPr>
          <a:xfrm>
            <a:off x="6000973" y="1462645"/>
            <a:ext cx="5403934" cy="5299895"/>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iamond 15">
            <a:extLst>
              <a:ext uri="{FF2B5EF4-FFF2-40B4-BE49-F238E27FC236}">
                <a16:creationId xmlns:a16="http://schemas.microsoft.com/office/drawing/2014/main" id="{4975CCE6-2EF0-7CC7-DF14-D2587658738B}"/>
              </a:ext>
            </a:extLst>
          </p:cNvPr>
          <p:cNvSpPr/>
          <p:nvPr userDrawn="1"/>
        </p:nvSpPr>
        <p:spPr>
          <a:xfrm>
            <a:off x="10716240" y="2242222"/>
            <a:ext cx="5403934" cy="5395354"/>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B0426B9-C222-0222-B5A2-4380378D2223}"/>
              </a:ext>
            </a:extLst>
          </p:cNvPr>
          <p:cNvSpPr/>
          <p:nvPr userDrawn="1"/>
        </p:nvSpPr>
        <p:spPr>
          <a:xfrm rot="2700000">
            <a:off x="12128845" y="1843006"/>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22">
            <a:extLst>
              <a:ext uri="{FF2B5EF4-FFF2-40B4-BE49-F238E27FC236}">
                <a16:creationId xmlns:a16="http://schemas.microsoft.com/office/drawing/2014/main" id="{7E4B6DF0-C68E-E9FE-8CF7-AC03C62B7012}"/>
              </a:ext>
            </a:extLst>
          </p:cNvPr>
          <p:cNvSpPr>
            <a:spLocks noGrp="1"/>
          </p:cNvSpPr>
          <p:nvPr>
            <p:ph type="body" sz="quarter" idx="10" hasCustomPrompt="1"/>
          </p:nvPr>
        </p:nvSpPr>
        <p:spPr>
          <a:xfrm>
            <a:off x="1005269" y="1533653"/>
            <a:ext cx="1400175" cy="708570"/>
          </a:xfrm>
          <a:prstGeom prst="rect">
            <a:avLst/>
          </a:prstGeom>
        </p:spPr>
        <p:txBody>
          <a:bodyPr>
            <a:noAutofit/>
          </a:bodyPr>
          <a:lstStyle>
            <a:lvl1pPr>
              <a:defRPr sz="5500" b="0" i="0">
                <a:latin typeface="Open Sans" pitchFamily="2" charset="0"/>
                <a:ea typeface="Open Sans" pitchFamily="2" charset="0"/>
                <a:cs typeface="Open Sans" pitchFamily="2" charset="0"/>
              </a:defRPr>
            </a:lvl1pPr>
          </a:lstStyle>
          <a:p>
            <a:pPr lvl="0"/>
            <a:r>
              <a:rPr lang="en-US"/>
              <a:t>00</a:t>
            </a:r>
          </a:p>
        </p:txBody>
      </p:sp>
      <p:sp>
        <p:nvSpPr>
          <p:cNvPr id="25" name="Text Placeholder 24">
            <a:extLst>
              <a:ext uri="{FF2B5EF4-FFF2-40B4-BE49-F238E27FC236}">
                <a16:creationId xmlns:a16="http://schemas.microsoft.com/office/drawing/2014/main" id="{DF8497D5-1560-69BB-7773-4E366B5F4506}"/>
              </a:ext>
            </a:extLst>
          </p:cNvPr>
          <p:cNvSpPr>
            <a:spLocks noGrp="1"/>
          </p:cNvSpPr>
          <p:nvPr>
            <p:ph type="body" sz="quarter" idx="11" hasCustomPrompt="1"/>
          </p:nvPr>
        </p:nvSpPr>
        <p:spPr>
          <a:xfrm>
            <a:off x="995744" y="2349754"/>
            <a:ext cx="3659187" cy="741363"/>
          </a:xfrm>
          <a:prstGeom prst="rect">
            <a:avLst/>
          </a:prstGeom>
        </p:spPr>
        <p:txBody>
          <a:bodyPr>
            <a:noAutofit/>
          </a:bodyPr>
          <a:lstStyle>
            <a:lvl1pPr>
              <a:defRPr sz="5500" b="1" i="0">
                <a:latin typeface="Open Sans ExtraBold" pitchFamily="2" charset="0"/>
                <a:ea typeface="Open Sans ExtraBold" pitchFamily="2" charset="0"/>
                <a:cs typeface="Open Sans ExtraBold" pitchFamily="2" charset="0"/>
              </a:defRPr>
            </a:lvl1pPr>
          </a:lstStyle>
          <a:p>
            <a:pPr lvl="0"/>
            <a:r>
              <a:rPr lang="en-US"/>
              <a:t>Section</a:t>
            </a:r>
          </a:p>
        </p:txBody>
      </p:sp>
      <p:pic>
        <p:nvPicPr>
          <p:cNvPr id="2" name="Graphic 14">
            <a:extLst>
              <a:ext uri="{FF2B5EF4-FFF2-40B4-BE49-F238E27FC236}">
                <a16:creationId xmlns:a16="http://schemas.microsoft.com/office/drawing/2014/main" id="{AEB3F803-FE92-7CFB-A6BE-3225EE01256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1977902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Body-Chart">
    <p:spTree>
      <p:nvGrpSpPr>
        <p:cNvPr id="1" name=""/>
        <p:cNvGrpSpPr/>
        <p:nvPr/>
      </p:nvGrpSpPr>
      <p:grpSpPr>
        <a:xfrm>
          <a:off x="0" y="0"/>
          <a:ext cx="0" cy="0"/>
          <a:chOff x="0" y="0"/>
          <a:chExt cx="0" cy="0"/>
        </a:xfrm>
      </p:grpSpPr>
      <p:sp>
        <p:nvSpPr>
          <p:cNvPr id="13" name="Text Placeholder 16">
            <a:extLst>
              <a:ext uri="{FF2B5EF4-FFF2-40B4-BE49-F238E27FC236}">
                <a16:creationId xmlns:a16="http://schemas.microsoft.com/office/drawing/2014/main" id="{BEBE0F5D-17DA-E6E8-3A80-8350B77A8C61}"/>
              </a:ext>
            </a:extLst>
          </p:cNvPr>
          <p:cNvSpPr>
            <a:spLocks noGrp="1"/>
          </p:cNvSpPr>
          <p:nvPr>
            <p:ph type="body" sz="quarter" idx="11"/>
          </p:nvPr>
        </p:nvSpPr>
        <p:spPr>
          <a:xfrm>
            <a:off x="841248" y="2264735"/>
            <a:ext cx="4680098" cy="3424864"/>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sp>
        <p:nvSpPr>
          <p:cNvPr id="4" name="Chart Placeholder 3">
            <a:extLst>
              <a:ext uri="{FF2B5EF4-FFF2-40B4-BE49-F238E27FC236}">
                <a16:creationId xmlns:a16="http://schemas.microsoft.com/office/drawing/2014/main" id="{4D4340AB-3A25-89BD-9F7B-F285EC755100}"/>
              </a:ext>
            </a:extLst>
          </p:cNvPr>
          <p:cNvSpPr>
            <a:spLocks noGrp="1"/>
          </p:cNvSpPr>
          <p:nvPr>
            <p:ph type="chart" sz="quarter" idx="12"/>
          </p:nvPr>
        </p:nvSpPr>
        <p:spPr>
          <a:xfrm>
            <a:off x="5995988" y="1570038"/>
            <a:ext cx="5307012" cy="4340113"/>
          </a:xfrm>
          <a:prstGeom prst="rect">
            <a:avLst/>
          </a:prstGeom>
        </p:spPr>
        <p:txBody>
          <a:bodyPr/>
          <a:lstStyle/>
          <a:p>
            <a:r>
              <a:rPr lang="en-US"/>
              <a:t>Click icon to add chart</a:t>
            </a:r>
          </a:p>
        </p:txBody>
      </p:sp>
      <p:sp>
        <p:nvSpPr>
          <p:cNvPr id="3" name="Title 2">
            <a:extLst>
              <a:ext uri="{FF2B5EF4-FFF2-40B4-BE49-F238E27FC236}">
                <a16:creationId xmlns:a16="http://schemas.microsoft.com/office/drawing/2014/main" id="{031B67EB-C22F-B27C-65F4-5909980FB9CD}"/>
              </a:ext>
            </a:extLst>
          </p:cNvPr>
          <p:cNvSpPr>
            <a:spLocks noGrp="1"/>
          </p:cNvSpPr>
          <p:nvPr>
            <p:ph type="title" hasCustomPrompt="1"/>
          </p:nvPr>
        </p:nvSpPr>
        <p:spPr>
          <a:xfrm>
            <a:off x="813816" y="393192"/>
            <a:ext cx="10515600" cy="649027"/>
          </a:xfrm>
        </p:spPr>
        <p:txBody>
          <a:bodyPr/>
          <a:lstStyle/>
          <a:p>
            <a:r>
              <a:rPr lang="en-US"/>
              <a:t>Click to edit the headline</a:t>
            </a:r>
          </a:p>
        </p:txBody>
      </p:sp>
      <p:sp>
        <p:nvSpPr>
          <p:cNvPr id="6" name="Text Placeholder 2">
            <a:extLst>
              <a:ext uri="{FF2B5EF4-FFF2-40B4-BE49-F238E27FC236}">
                <a16:creationId xmlns:a16="http://schemas.microsoft.com/office/drawing/2014/main" id="{DB9EBA26-602D-771D-2441-491297D3DCA1}"/>
              </a:ext>
            </a:extLst>
          </p:cNvPr>
          <p:cNvSpPr>
            <a:spLocks noGrp="1"/>
          </p:cNvSpPr>
          <p:nvPr>
            <p:ph idx="1" hasCustomPrompt="1"/>
          </p:nvPr>
        </p:nvSpPr>
        <p:spPr>
          <a:xfrm>
            <a:off x="838199" y="1581912"/>
            <a:ext cx="4681728" cy="585216"/>
          </a:xfrm>
          <a:prstGeom prst="rect">
            <a:avLst/>
          </a:prstGeom>
        </p:spPr>
        <p:txBody>
          <a:bodyPr vert="horz" lIns="91440" tIns="45720" rIns="91440" bIns="45720" rtlCol="0">
            <a:noAutofit/>
          </a:bodyPr>
          <a:lstStyle>
            <a:lvl1pPr>
              <a:lnSpc>
                <a:spcPct val="100000"/>
              </a:lnSpc>
              <a:defRPr sz="1800" b="1" i="0">
                <a:solidFill>
                  <a:schemeClr val="accent1"/>
                </a:solidFill>
                <a:latin typeface="Open Sans ExtraBold" pitchFamily="2" charset="0"/>
                <a:ea typeface="Open Sans ExtraBold" pitchFamily="2" charset="0"/>
                <a:cs typeface="Open Sans ExtraBold" pitchFamily="2" charset="0"/>
              </a:defRPr>
            </a:lvl1pPr>
          </a:lstStyle>
          <a:p>
            <a:pPr lvl="0"/>
            <a:r>
              <a:rPr lang="en-US"/>
              <a:t>Subhead</a:t>
            </a:r>
          </a:p>
        </p:txBody>
      </p:sp>
      <p:pic>
        <p:nvPicPr>
          <p:cNvPr id="5" name="Graphic 14">
            <a:extLst>
              <a:ext uri="{FF2B5EF4-FFF2-40B4-BE49-F238E27FC236}">
                <a16:creationId xmlns:a16="http://schemas.microsoft.com/office/drawing/2014/main" id="{42D845F7-092B-FC2F-C6DF-73C71E61D2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34097587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Section">
    <p:spTree>
      <p:nvGrpSpPr>
        <p:cNvPr id="1" name=""/>
        <p:cNvGrpSpPr/>
        <p:nvPr/>
      </p:nvGrpSpPr>
      <p:grpSpPr>
        <a:xfrm>
          <a:off x="0" y="0"/>
          <a:ext cx="0" cy="0"/>
          <a:chOff x="0" y="0"/>
          <a:chExt cx="0" cy="0"/>
        </a:xfrm>
      </p:grpSpPr>
      <p:sp>
        <p:nvSpPr>
          <p:cNvPr id="15" name="Right Triangle 14">
            <a:extLst>
              <a:ext uri="{FF2B5EF4-FFF2-40B4-BE49-F238E27FC236}">
                <a16:creationId xmlns:a16="http://schemas.microsoft.com/office/drawing/2014/main" id="{9D963838-2D5D-C1ED-DE64-755D4FF380B8}"/>
              </a:ext>
            </a:extLst>
          </p:cNvPr>
          <p:cNvSpPr/>
          <p:nvPr userDrawn="1"/>
        </p:nvSpPr>
        <p:spPr>
          <a:xfrm flipH="1">
            <a:off x="5337544" y="0"/>
            <a:ext cx="6854456" cy="6854456"/>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3267399-929D-DE2B-6A63-F93C5E315B7C}"/>
              </a:ext>
            </a:extLst>
          </p:cNvPr>
          <p:cNvSpPr>
            <a:spLocks noChangeAspect="1"/>
          </p:cNvSpPr>
          <p:nvPr userDrawn="1"/>
        </p:nvSpPr>
        <p:spPr>
          <a:xfrm rot="2700000">
            <a:off x="10423760" y="2254744"/>
            <a:ext cx="2098093" cy="209809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F3E13A3-6E6C-692C-D18C-55E34A81D52D}"/>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8" name="Rectangle 7">
            <a:extLst>
              <a:ext uri="{FF2B5EF4-FFF2-40B4-BE49-F238E27FC236}">
                <a16:creationId xmlns:a16="http://schemas.microsoft.com/office/drawing/2014/main" id="{2120C422-5FED-5DFD-7252-B7F32A2C8339}"/>
              </a:ext>
            </a:extLst>
          </p:cNvPr>
          <p:cNvSpPr/>
          <p:nvPr userDrawn="1"/>
        </p:nvSpPr>
        <p:spPr>
          <a:xfrm rot="2700000">
            <a:off x="7645687" y="1413509"/>
            <a:ext cx="2166723" cy="216672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EE578B9-9FDD-50AD-BBAD-5675F8D18AD4}"/>
              </a:ext>
            </a:extLst>
          </p:cNvPr>
          <p:cNvSpPr/>
          <p:nvPr userDrawn="1"/>
        </p:nvSpPr>
        <p:spPr>
          <a:xfrm rot="2700000">
            <a:off x="4696942" y="4577477"/>
            <a:ext cx="2144942" cy="2144942"/>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A05B2F3-35F6-A981-0CBC-F44DB1116361}"/>
              </a:ext>
            </a:extLst>
          </p:cNvPr>
          <p:cNvSpPr/>
          <p:nvPr userDrawn="1"/>
        </p:nvSpPr>
        <p:spPr>
          <a:xfrm rot="2700000">
            <a:off x="9000117" y="937623"/>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B6F78DC-5F32-E1AC-123F-E3C163B9EA37}"/>
              </a:ext>
            </a:extLst>
          </p:cNvPr>
          <p:cNvSpPr/>
          <p:nvPr userDrawn="1"/>
        </p:nvSpPr>
        <p:spPr>
          <a:xfrm rot="2700000">
            <a:off x="7037065" y="782190"/>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225EDE5-D252-6DF2-0A45-10574E74D603}"/>
              </a:ext>
            </a:extLst>
          </p:cNvPr>
          <p:cNvSpPr/>
          <p:nvPr userDrawn="1"/>
        </p:nvSpPr>
        <p:spPr>
          <a:xfrm rot="2700000">
            <a:off x="6605292" y="1512162"/>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495D7B7-C6A7-DB28-62F1-E1A0B8AA6F5D}"/>
              </a:ext>
            </a:extLst>
          </p:cNvPr>
          <p:cNvSpPr/>
          <p:nvPr userDrawn="1"/>
        </p:nvSpPr>
        <p:spPr>
          <a:xfrm rot="2700000">
            <a:off x="6700003" y="1953417"/>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C89DE95-AB15-9AD9-8CF7-9C55C4A3E819}"/>
              </a:ext>
            </a:extLst>
          </p:cNvPr>
          <p:cNvSpPr/>
          <p:nvPr userDrawn="1"/>
        </p:nvSpPr>
        <p:spPr>
          <a:xfrm rot="2700000">
            <a:off x="10309638" y="5309622"/>
            <a:ext cx="759500" cy="759500"/>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B0426B9-C222-0222-B5A2-4380378D2223}"/>
              </a:ext>
            </a:extLst>
          </p:cNvPr>
          <p:cNvSpPr/>
          <p:nvPr userDrawn="1"/>
        </p:nvSpPr>
        <p:spPr>
          <a:xfrm rot="2700000">
            <a:off x="12128845" y="1843006"/>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22">
            <a:extLst>
              <a:ext uri="{FF2B5EF4-FFF2-40B4-BE49-F238E27FC236}">
                <a16:creationId xmlns:a16="http://schemas.microsoft.com/office/drawing/2014/main" id="{7E4B6DF0-C68E-E9FE-8CF7-AC03C62B7012}"/>
              </a:ext>
            </a:extLst>
          </p:cNvPr>
          <p:cNvSpPr>
            <a:spLocks noGrp="1"/>
          </p:cNvSpPr>
          <p:nvPr>
            <p:ph type="body" sz="quarter" idx="10" hasCustomPrompt="1"/>
          </p:nvPr>
        </p:nvSpPr>
        <p:spPr>
          <a:xfrm>
            <a:off x="1005269" y="1533653"/>
            <a:ext cx="1400175" cy="708570"/>
          </a:xfrm>
          <a:prstGeom prst="rect">
            <a:avLst/>
          </a:prstGeom>
        </p:spPr>
        <p:txBody>
          <a:bodyPr>
            <a:noAutofit/>
          </a:bodyPr>
          <a:lstStyle>
            <a:lvl1pPr>
              <a:defRPr sz="5500" b="0" i="0">
                <a:latin typeface="Open Sans" pitchFamily="2" charset="0"/>
                <a:ea typeface="Open Sans" pitchFamily="2" charset="0"/>
                <a:cs typeface="Open Sans" pitchFamily="2" charset="0"/>
              </a:defRPr>
            </a:lvl1pPr>
          </a:lstStyle>
          <a:p>
            <a:pPr lvl="0"/>
            <a:r>
              <a:rPr lang="en-US"/>
              <a:t>00</a:t>
            </a:r>
          </a:p>
        </p:txBody>
      </p:sp>
      <p:sp>
        <p:nvSpPr>
          <p:cNvPr id="25" name="Text Placeholder 24">
            <a:extLst>
              <a:ext uri="{FF2B5EF4-FFF2-40B4-BE49-F238E27FC236}">
                <a16:creationId xmlns:a16="http://schemas.microsoft.com/office/drawing/2014/main" id="{DF8497D5-1560-69BB-7773-4E366B5F4506}"/>
              </a:ext>
            </a:extLst>
          </p:cNvPr>
          <p:cNvSpPr>
            <a:spLocks noGrp="1"/>
          </p:cNvSpPr>
          <p:nvPr>
            <p:ph type="body" sz="quarter" idx="11" hasCustomPrompt="1"/>
          </p:nvPr>
        </p:nvSpPr>
        <p:spPr>
          <a:xfrm>
            <a:off x="995744" y="2349754"/>
            <a:ext cx="3659187" cy="741363"/>
          </a:xfrm>
          <a:prstGeom prst="rect">
            <a:avLst/>
          </a:prstGeom>
        </p:spPr>
        <p:txBody>
          <a:bodyPr>
            <a:noAutofit/>
          </a:bodyPr>
          <a:lstStyle>
            <a:lvl1pPr>
              <a:defRPr sz="5500" b="1" i="0">
                <a:latin typeface="Open Sans ExtraBold" pitchFamily="2" charset="0"/>
                <a:ea typeface="Open Sans ExtraBold" pitchFamily="2" charset="0"/>
                <a:cs typeface="Open Sans ExtraBold" pitchFamily="2" charset="0"/>
              </a:defRPr>
            </a:lvl1pPr>
          </a:lstStyle>
          <a:p>
            <a:pPr lvl="0"/>
            <a:r>
              <a:rPr lang="en-US"/>
              <a:t>Section</a:t>
            </a:r>
          </a:p>
        </p:txBody>
      </p:sp>
      <p:sp>
        <p:nvSpPr>
          <p:cNvPr id="2" name="Freeform 1">
            <a:extLst>
              <a:ext uri="{FF2B5EF4-FFF2-40B4-BE49-F238E27FC236}">
                <a16:creationId xmlns:a16="http://schemas.microsoft.com/office/drawing/2014/main" id="{660DDDBA-8C05-76C3-32B2-EFB7D5457BBF}"/>
              </a:ext>
            </a:extLst>
          </p:cNvPr>
          <p:cNvSpPr/>
          <p:nvPr userDrawn="1"/>
        </p:nvSpPr>
        <p:spPr>
          <a:xfrm>
            <a:off x="6000973" y="1462646"/>
            <a:ext cx="10119729" cy="6172988"/>
          </a:xfrm>
          <a:custGeom>
            <a:avLst/>
            <a:gdLst>
              <a:gd name="connsiteX0" fmla="*/ 5454803 w 10119729"/>
              <a:gd name="connsiteY0" fmla="*/ 896743 h 6172988"/>
              <a:gd name="connsiteX1" fmla="*/ 6248044 w 10119729"/>
              <a:gd name="connsiteY1" fmla="*/ 1688725 h 6172988"/>
              <a:gd name="connsiteX2" fmla="*/ 5454803 w 10119729"/>
              <a:gd name="connsiteY2" fmla="*/ 2480707 h 6172988"/>
              <a:gd name="connsiteX3" fmla="*/ 4661561 w 10119729"/>
              <a:gd name="connsiteY3" fmla="*/ 1688725 h 6172988"/>
              <a:gd name="connsiteX4" fmla="*/ 7417762 w 10119729"/>
              <a:gd name="connsiteY4" fmla="*/ 777634 h 6172988"/>
              <a:gd name="connsiteX5" fmla="*/ 10119729 w 10119729"/>
              <a:gd name="connsiteY5" fmla="*/ 3475311 h 6172988"/>
              <a:gd name="connsiteX6" fmla="*/ 7417762 w 10119729"/>
              <a:gd name="connsiteY6" fmla="*/ 6172988 h 6172988"/>
              <a:gd name="connsiteX7" fmla="*/ 4715795 w 10119729"/>
              <a:gd name="connsiteY7" fmla="*/ 3475311 h 6172988"/>
              <a:gd name="connsiteX8" fmla="*/ 2701967 w 10119729"/>
              <a:gd name="connsiteY8" fmla="*/ 0 h 6172988"/>
              <a:gd name="connsiteX9" fmla="*/ 5403934 w 10119729"/>
              <a:gd name="connsiteY9" fmla="*/ 2697677 h 6172988"/>
              <a:gd name="connsiteX10" fmla="*/ 2701967 w 10119729"/>
              <a:gd name="connsiteY10" fmla="*/ 5395354 h 6172988"/>
              <a:gd name="connsiteX11" fmla="*/ 0 w 10119729"/>
              <a:gd name="connsiteY11" fmla="*/ 2697677 h 6172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119729" h="6172988">
                <a:moveTo>
                  <a:pt x="5454803" y="896743"/>
                </a:moveTo>
                <a:lnTo>
                  <a:pt x="6248044" y="1688725"/>
                </a:lnTo>
                <a:lnTo>
                  <a:pt x="5454803" y="2480707"/>
                </a:lnTo>
                <a:lnTo>
                  <a:pt x="4661561" y="1688725"/>
                </a:lnTo>
                <a:close/>
                <a:moveTo>
                  <a:pt x="7417762" y="777634"/>
                </a:moveTo>
                <a:lnTo>
                  <a:pt x="10119729" y="3475311"/>
                </a:lnTo>
                <a:lnTo>
                  <a:pt x="7417762" y="6172988"/>
                </a:lnTo>
                <a:lnTo>
                  <a:pt x="4715795" y="3475311"/>
                </a:lnTo>
                <a:close/>
                <a:moveTo>
                  <a:pt x="2701967" y="0"/>
                </a:moveTo>
                <a:lnTo>
                  <a:pt x="5403934" y="2697677"/>
                </a:lnTo>
                <a:lnTo>
                  <a:pt x="2701967" y="5395354"/>
                </a:lnTo>
                <a:lnTo>
                  <a:pt x="0" y="2697677"/>
                </a:lnTo>
                <a:close/>
              </a:path>
            </a:pathLst>
          </a:custGeom>
          <a:solidFill>
            <a:schemeClr val="accent2"/>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p>
        </p:txBody>
      </p:sp>
      <p:sp>
        <p:nvSpPr>
          <p:cNvPr id="6" name="TextBox 5">
            <a:extLst>
              <a:ext uri="{FF2B5EF4-FFF2-40B4-BE49-F238E27FC236}">
                <a16:creationId xmlns:a16="http://schemas.microsoft.com/office/drawing/2014/main" id="{EFAFE930-CA85-4301-0B3A-84BE1937D47B}"/>
              </a:ext>
            </a:extLst>
          </p:cNvPr>
          <p:cNvSpPr txBox="1"/>
          <p:nvPr userDrawn="1"/>
        </p:nvSpPr>
        <p:spPr>
          <a:xfrm>
            <a:off x="6760891" y="6858000"/>
            <a:ext cx="5431109" cy="1954381"/>
          </a:xfrm>
          <a:prstGeom prst="rect">
            <a:avLst/>
          </a:prstGeom>
          <a:solidFill>
            <a:schemeClr val="accent6"/>
          </a:solidFill>
        </p:spPr>
        <p:txBody>
          <a:bodyPr wrap="square" rtlCol="0">
            <a:spAutoFit/>
          </a:bodyPr>
          <a:lstStyle/>
          <a:p>
            <a:r>
              <a:rPr lang="en-US" sz="1100" b="1" i="0">
                <a:latin typeface="Open Sans ExtraBold" pitchFamily="2" charset="0"/>
                <a:ea typeface="Open Sans ExtraBold" pitchFamily="2" charset="0"/>
                <a:cs typeface="Open Sans ExtraBold" pitchFamily="2" charset="0"/>
              </a:rPr>
              <a:t>To change the photo across the diamonds:</a:t>
            </a:r>
          </a:p>
          <a:p>
            <a:r>
              <a:rPr lang="en-US" sz="1100" b="0" i="0">
                <a:solidFill>
                  <a:srgbClr val="000000"/>
                </a:solidFill>
                <a:effectLst/>
                <a:latin typeface="Open Sans" pitchFamily="2" charset="0"/>
                <a:ea typeface="Open Sans" pitchFamily="2" charset="0"/>
                <a:cs typeface="Open Sans" pitchFamily="2" charset="0"/>
              </a:rPr>
              <a:t>1 </a:t>
            </a:r>
            <a:r>
              <a:rPr lang="en-US" sz="1100">
                <a:latin typeface="Open Sans" pitchFamily="2" charset="0"/>
                <a:ea typeface="Open Sans" pitchFamily="2" charset="0"/>
                <a:cs typeface="Open Sans" pitchFamily="2" charset="0"/>
              </a:rPr>
              <a:t>–</a:t>
            </a:r>
            <a:r>
              <a:rPr lang="en-US" sz="1100" b="0" i="0">
                <a:solidFill>
                  <a:srgbClr val="000000"/>
                </a:solidFill>
                <a:effectLst/>
                <a:latin typeface="Open Sans" pitchFamily="2" charset="0"/>
                <a:ea typeface="Open Sans" pitchFamily="2" charset="0"/>
                <a:cs typeface="Open Sans" pitchFamily="2" charset="0"/>
              </a:rPr>
              <a:t> Right-click and pick “Format Picture”</a:t>
            </a:r>
          </a:p>
          <a:p>
            <a:r>
              <a:rPr lang="en-US" sz="1100" b="0" i="0">
                <a:solidFill>
                  <a:srgbClr val="000000"/>
                </a:solidFill>
                <a:effectLst/>
                <a:latin typeface="Open Sans" pitchFamily="2" charset="0"/>
                <a:ea typeface="Open Sans" pitchFamily="2" charset="0"/>
                <a:cs typeface="Open Sans" pitchFamily="2" charset="0"/>
              </a:rPr>
              <a:t>2 </a:t>
            </a:r>
            <a:r>
              <a:rPr lang="en-US" sz="1100">
                <a:latin typeface="Open Sans" pitchFamily="2" charset="0"/>
                <a:ea typeface="Open Sans" pitchFamily="2" charset="0"/>
                <a:cs typeface="Open Sans" pitchFamily="2" charset="0"/>
              </a:rPr>
              <a:t>–</a:t>
            </a:r>
            <a:r>
              <a:rPr lang="en-US" sz="1100" b="0" i="0">
                <a:solidFill>
                  <a:srgbClr val="000000"/>
                </a:solidFill>
                <a:effectLst/>
                <a:latin typeface="Open Sans" pitchFamily="2" charset="0"/>
                <a:ea typeface="Open Sans" pitchFamily="2" charset="0"/>
                <a:cs typeface="Open Sans" pitchFamily="2" charset="0"/>
              </a:rPr>
              <a:t> Select “fill” (the paint can icon) and the “Picture or texture fill” selection</a:t>
            </a:r>
          </a:p>
          <a:p>
            <a:r>
              <a:rPr lang="en-US" sz="1100" b="0" i="0">
                <a:solidFill>
                  <a:srgbClr val="000000"/>
                </a:solidFill>
                <a:effectLst/>
                <a:latin typeface="Open Sans" pitchFamily="2" charset="0"/>
                <a:ea typeface="Open Sans" pitchFamily="2" charset="0"/>
                <a:cs typeface="Open Sans" pitchFamily="2" charset="0"/>
              </a:rPr>
              <a:t>3 </a:t>
            </a:r>
            <a:r>
              <a:rPr lang="en-US" sz="1100">
                <a:latin typeface="Open Sans" pitchFamily="2" charset="0"/>
                <a:ea typeface="Open Sans" pitchFamily="2" charset="0"/>
                <a:cs typeface="Open Sans" pitchFamily="2" charset="0"/>
              </a:rPr>
              <a:t>–</a:t>
            </a:r>
            <a:r>
              <a:rPr lang="en-US" sz="1100" b="0" i="0">
                <a:solidFill>
                  <a:srgbClr val="000000"/>
                </a:solidFill>
                <a:effectLst/>
                <a:latin typeface="Open Sans" pitchFamily="2" charset="0"/>
                <a:ea typeface="Open Sans" pitchFamily="2" charset="0"/>
                <a:cs typeface="Open Sans" pitchFamily="2" charset="0"/>
              </a:rPr>
              <a:t> For “Picture source” select “Insert…” and select the photo you want to put in its place</a:t>
            </a:r>
          </a:p>
          <a:p>
            <a:r>
              <a:rPr lang="en-US" sz="1100" b="0" i="0">
                <a:latin typeface="Open Sans" pitchFamily="2" charset="0"/>
                <a:ea typeface="Open Sans" pitchFamily="2" charset="0"/>
                <a:cs typeface="Open Sans" pitchFamily="2" charset="0"/>
              </a:rPr>
              <a:t>-------</a:t>
            </a:r>
          </a:p>
          <a:p>
            <a:r>
              <a:rPr lang="en-US" sz="1100" b="1" i="0">
                <a:latin typeface="Open Sans ExtraBold" pitchFamily="2" charset="0"/>
                <a:ea typeface="Open Sans ExtraBold" pitchFamily="2" charset="0"/>
                <a:cs typeface="Open Sans ExtraBold" pitchFamily="2" charset="0"/>
              </a:rPr>
              <a:t>To change the photo crop:</a:t>
            </a:r>
          </a:p>
          <a:p>
            <a:r>
              <a:rPr lang="en-US" sz="1100" b="0" i="0">
                <a:solidFill>
                  <a:srgbClr val="000000"/>
                </a:solidFill>
                <a:effectLst/>
                <a:latin typeface="Open Sans" pitchFamily="2" charset="0"/>
                <a:ea typeface="Open Sans" pitchFamily="2" charset="0"/>
                <a:cs typeface="Open Sans" pitchFamily="2" charset="0"/>
              </a:rPr>
              <a:t>4 </a:t>
            </a:r>
            <a:r>
              <a:rPr lang="en-US" sz="1100">
                <a:latin typeface="Open Sans" pitchFamily="2" charset="0"/>
                <a:ea typeface="Open Sans" pitchFamily="2" charset="0"/>
                <a:cs typeface="Open Sans" pitchFamily="2" charset="0"/>
              </a:rPr>
              <a:t>–</a:t>
            </a:r>
            <a:r>
              <a:rPr lang="en-US" sz="1100" b="0" i="0">
                <a:solidFill>
                  <a:srgbClr val="000000"/>
                </a:solidFill>
                <a:effectLst/>
                <a:latin typeface="Open Sans" pitchFamily="2" charset="0"/>
                <a:ea typeface="Open Sans" pitchFamily="2" charset="0"/>
                <a:cs typeface="Open Sans" pitchFamily="2" charset="0"/>
              </a:rPr>
              <a:t> With the diamonds selected, in the top menu bar select “Picture Format” and then select “Crop”</a:t>
            </a:r>
          </a:p>
          <a:p>
            <a:r>
              <a:rPr lang="en-US" sz="1100" b="0" i="0">
                <a:solidFill>
                  <a:srgbClr val="000000"/>
                </a:solidFill>
                <a:effectLst/>
                <a:latin typeface="Open Sans" pitchFamily="2" charset="0"/>
                <a:ea typeface="Open Sans" pitchFamily="2" charset="0"/>
                <a:cs typeface="Open Sans" pitchFamily="2" charset="0"/>
              </a:rPr>
              <a:t>5 </a:t>
            </a:r>
            <a:r>
              <a:rPr lang="en-US" sz="1100">
                <a:latin typeface="Open Sans" pitchFamily="2" charset="0"/>
                <a:ea typeface="Open Sans" pitchFamily="2" charset="0"/>
                <a:cs typeface="Open Sans" pitchFamily="2" charset="0"/>
              </a:rPr>
              <a:t>–</a:t>
            </a:r>
            <a:r>
              <a:rPr lang="en-US" sz="1100" b="0" i="0">
                <a:solidFill>
                  <a:srgbClr val="000000"/>
                </a:solidFill>
                <a:effectLst/>
                <a:latin typeface="Open Sans" pitchFamily="2" charset="0"/>
                <a:ea typeface="Open Sans" pitchFamily="2" charset="0"/>
                <a:cs typeface="Open Sans" pitchFamily="2" charset="0"/>
              </a:rPr>
              <a:t> The outer edge of the photo and the scale of the shape will appear; pick an outside corner square to make the image larger or smaller without distortion</a:t>
            </a:r>
          </a:p>
        </p:txBody>
      </p:sp>
      <p:pic>
        <p:nvPicPr>
          <p:cNvPr id="5" name="Graphic 14">
            <a:extLst>
              <a:ext uri="{FF2B5EF4-FFF2-40B4-BE49-F238E27FC236}">
                <a16:creationId xmlns:a16="http://schemas.microsoft.com/office/drawing/2014/main" id="{CF19B800-7DA9-13DE-BCBE-1235D0F1D9C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4244860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_Section">
    <p:bg>
      <p:bgRef idx="1001">
        <a:schemeClr val="bg2"/>
      </p:bgRef>
    </p:bg>
    <p:spTree>
      <p:nvGrpSpPr>
        <p:cNvPr id="1" name=""/>
        <p:cNvGrpSpPr/>
        <p:nvPr/>
      </p:nvGrpSpPr>
      <p:grpSpPr>
        <a:xfrm>
          <a:off x="0" y="0"/>
          <a:ext cx="0" cy="0"/>
          <a:chOff x="0" y="0"/>
          <a:chExt cx="0" cy="0"/>
        </a:xfrm>
      </p:grpSpPr>
      <p:sp>
        <p:nvSpPr>
          <p:cNvPr id="3" name="Right Triangle 2">
            <a:extLst>
              <a:ext uri="{FF2B5EF4-FFF2-40B4-BE49-F238E27FC236}">
                <a16:creationId xmlns:a16="http://schemas.microsoft.com/office/drawing/2014/main" id="{B10061AB-B8F6-7157-4887-9071858B3665}"/>
              </a:ext>
            </a:extLst>
          </p:cNvPr>
          <p:cNvSpPr/>
          <p:nvPr userDrawn="1"/>
        </p:nvSpPr>
        <p:spPr>
          <a:xfrm flipH="1">
            <a:off x="5337544" y="0"/>
            <a:ext cx="6854456" cy="6854456"/>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3267399-929D-DE2B-6A63-F93C5E315B7C}"/>
              </a:ext>
            </a:extLst>
          </p:cNvPr>
          <p:cNvSpPr>
            <a:spLocks noChangeAspect="1"/>
          </p:cNvSpPr>
          <p:nvPr userDrawn="1"/>
        </p:nvSpPr>
        <p:spPr>
          <a:xfrm rot="2700000">
            <a:off x="10423760" y="2254744"/>
            <a:ext cx="2098093" cy="209809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F3E13A3-6E6C-692C-D18C-55E34A81D52D}"/>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8" name="Rectangle 7">
            <a:extLst>
              <a:ext uri="{FF2B5EF4-FFF2-40B4-BE49-F238E27FC236}">
                <a16:creationId xmlns:a16="http://schemas.microsoft.com/office/drawing/2014/main" id="{2120C422-5FED-5DFD-7252-B7F32A2C8339}"/>
              </a:ext>
            </a:extLst>
          </p:cNvPr>
          <p:cNvSpPr/>
          <p:nvPr userDrawn="1"/>
        </p:nvSpPr>
        <p:spPr>
          <a:xfrm rot="2700000">
            <a:off x="7645687" y="1413509"/>
            <a:ext cx="2166723" cy="216672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EE578B9-9FDD-50AD-BBAD-5675F8D18AD4}"/>
              </a:ext>
            </a:extLst>
          </p:cNvPr>
          <p:cNvSpPr/>
          <p:nvPr userDrawn="1"/>
        </p:nvSpPr>
        <p:spPr>
          <a:xfrm rot="2700000">
            <a:off x="4696942" y="4577477"/>
            <a:ext cx="2144942" cy="2144942"/>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A05B2F3-35F6-A981-0CBC-F44DB1116361}"/>
              </a:ext>
            </a:extLst>
          </p:cNvPr>
          <p:cNvSpPr/>
          <p:nvPr userDrawn="1"/>
        </p:nvSpPr>
        <p:spPr>
          <a:xfrm rot="2700000">
            <a:off x="9000117" y="937623"/>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B6F78DC-5F32-E1AC-123F-E3C163B9EA37}"/>
              </a:ext>
            </a:extLst>
          </p:cNvPr>
          <p:cNvSpPr/>
          <p:nvPr userDrawn="1"/>
        </p:nvSpPr>
        <p:spPr>
          <a:xfrm rot="2700000">
            <a:off x="7037065" y="782190"/>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225EDE5-D252-6DF2-0A45-10574E74D603}"/>
              </a:ext>
            </a:extLst>
          </p:cNvPr>
          <p:cNvSpPr/>
          <p:nvPr userDrawn="1"/>
        </p:nvSpPr>
        <p:spPr>
          <a:xfrm rot="2700000">
            <a:off x="6605292" y="1512162"/>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495D7B7-C6A7-DB28-62F1-E1A0B8AA6F5D}"/>
              </a:ext>
            </a:extLst>
          </p:cNvPr>
          <p:cNvSpPr/>
          <p:nvPr userDrawn="1"/>
        </p:nvSpPr>
        <p:spPr>
          <a:xfrm rot="2700000">
            <a:off x="6700003" y="1953417"/>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C89DE95-AB15-9AD9-8CF7-9C55C4A3E819}"/>
              </a:ext>
            </a:extLst>
          </p:cNvPr>
          <p:cNvSpPr/>
          <p:nvPr userDrawn="1"/>
        </p:nvSpPr>
        <p:spPr>
          <a:xfrm rot="2700000">
            <a:off x="10309638" y="5309622"/>
            <a:ext cx="759500" cy="759500"/>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B0426B9-C222-0222-B5A2-4380378D2223}"/>
              </a:ext>
            </a:extLst>
          </p:cNvPr>
          <p:cNvSpPr/>
          <p:nvPr userDrawn="1"/>
        </p:nvSpPr>
        <p:spPr>
          <a:xfrm rot="2700000">
            <a:off x="12128845" y="1843006"/>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22">
            <a:extLst>
              <a:ext uri="{FF2B5EF4-FFF2-40B4-BE49-F238E27FC236}">
                <a16:creationId xmlns:a16="http://schemas.microsoft.com/office/drawing/2014/main" id="{7E4B6DF0-C68E-E9FE-8CF7-AC03C62B7012}"/>
              </a:ext>
            </a:extLst>
          </p:cNvPr>
          <p:cNvSpPr>
            <a:spLocks noGrp="1"/>
          </p:cNvSpPr>
          <p:nvPr>
            <p:ph type="body" sz="quarter" idx="10" hasCustomPrompt="1"/>
          </p:nvPr>
        </p:nvSpPr>
        <p:spPr>
          <a:xfrm>
            <a:off x="1005269" y="1533653"/>
            <a:ext cx="1400175" cy="708570"/>
          </a:xfrm>
          <a:prstGeom prst="rect">
            <a:avLst/>
          </a:prstGeom>
        </p:spPr>
        <p:txBody>
          <a:bodyPr>
            <a:noAutofit/>
          </a:bodyPr>
          <a:lstStyle>
            <a:lvl1pPr>
              <a:defRPr sz="5500" b="0" i="0">
                <a:solidFill>
                  <a:schemeClr val="tx1"/>
                </a:solidFill>
                <a:latin typeface="Open Sans" pitchFamily="2" charset="0"/>
                <a:ea typeface="Open Sans" pitchFamily="2" charset="0"/>
                <a:cs typeface="Open Sans" pitchFamily="2" charset="0"/>
              </a:defRPr>
            </a:lvl1pPr>
          </a:lstStyle>
          <a:p>
            <a:pPr lvl="0"/>
            <a:r>
              <a:rPr lang="en-US"/>
              <a:t>00</a:t>
            </a:r>
          </a:p>
        </p:txBody>
      </p:sp>
      <p:sp>
        <p:nvSpPr>
          <p:cNvPr id="25" name="Text Placeholder 24">
            <a:extLst>
              <a:ext uri="{FF2B5EF4-FFF2-40B4-BE49-F238E27FC236}">
                <a16:creationId xmlns:a16="http://schemas.microsoft.com/office/drawing/2014/main" id="{DF8497D5-1560-69BB-7773-4E366B5F4506}"/>
              </a:ext>
            </a:extLst>
          </p:cNvPr>
          <p:cNvSpPr>
            <a:spLocks noGrp="1"/>
          </p:cNvSpPr>
          <p:nvPr>
            <p:ph type="body" sz="quarter" idx="11" hasCustomPrompt="1"/>
          </p:nvPr>
        </p:nvSpPr>
        <p:spPr>
          <a:xfrm>
            <a:off x="995744" y="2349754"/>
            <a:ext cx="3659187" cy="741363"/>
          </a:xfrm>
          <a:prstGeom prst="rect">
            <a:avLst/>
          </a:prstGeom>
        </p:spPr>
        <p:txBody>
          <a:bodyPr>
            <a:noAutofit/>
          </a:bodyPr>
          <a:lstStyle>
            <a:lvl1pPr>
              <a:defRPr sz="5500" b="1" i="0">
                <a:solidFill>
                  <a:schemeClr val="tx1"/>
                </a:solidFill>
                <a:latin typeface="Open Sans ExtraBold" pitchFamily="2" charset="0"/>
                <a:ea typeface="Open Sans ExtraBold" pitchFamily="2" charset="0"/>
                <a:cs typeface="Open Sans ExtraBold" pitchFamily="2" charset="0"/>
              </a:defRPr>
            </a:lvl1pPr>
          </a:lstStyle>
          <a:p>
            <a:pPr lvl="0"/>
            <a:r>
              <a:rPr lang="en-US"/>
              <a:t>Section</a:t>
            </a:r>
          </a:p>
        </p:txBody>
      </p:sp>
      <p:pic>
        <p:nvPicPr>
          <p:cNvPr id="5" name="Picture 4">
            <a:extLst>
              <a:ext uri="{FF2B5EF4-FFF2-40B4-BE49-F238E27FC236}">
                <a16:creationId xmlns:a16="http://schemas.microsoft.com/office/drawing/2014/main" id="{9D4A6AF4-B90E-10D0-C5DB-F1B01AADACF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12730" y="6208887"/>
            <a:ext cx="1243579" cy="348891"/>
          </a:xfrm>
          <a:prstGeom prst="rect">
            <a:avLst/>
          </a:prstGeom>
        </p:spPr>
      </p:pic>
      <p:sp>
        <p:nvSpPr>
          <p:cNvPr id="7" name="Freeform 6">
            <a:extLst>
              <a:ext uri="{FF2B5EF4-FFF2-40B4-BE49-F238E27FC236}">
                <a16:creationId xmlns:a16="http://schemas.microsoft.com/office/drawing/2014/main" id="{F89ECA9D-E564-23E7-15BA-BA02F55336FE}"/>
              </a:ext>
            </a:extLst>
          </p:cNvPr>
          <p:cNvSpPr/>
          <p:nvPr userDrawn="1"/>
        </p:nvSpPr>
        <p:spPr>
          <a:xfrm>
            <a:off x="6000973" y="1462646"/>
            <a:ext cx="10119729" cy="6172988"/>
          </a:xfrm>
          <a:custGeom>
            <a:avLst/>
            <a:gdLst>
              <a:gd name="connsiteX0" fmla="*/ 5454803 w 10119729"/>
              <a:gd name="connsiteY0" fmla="*/ 896743 h 6172988"/>
              <a:gd name="connsiteX1" fmla="*/ 6248044 w 10119729"/>
              <a:gd name="connsiteY1" fmla="*/ 1688725 h 6172988"/>
              <a:gd name="connsiteX2" fmla="*/ 5454803 w 10119729"/>
              <a:gd name="connsiteY2" fmla="*/ 2480707 h 6172988"/>
              <a:gd name="connsiteX3" fmla="*/ 4661561 w 10119729"/>
              <a:gd name="connsiteY3" fmla="*/ 1688725 h 6172988"/>
              <a:gd name="connsiteX4" fmla="*/ 7417762 w 10119729"/>
              <a:gd name="connsiteY4" fmla="*/ 777634 h 6172988"/>
              <a:gd name="connsiteX5" fmla="*/ 10119729 w 10119729"/>
              <a:gd name="connsiteY5" fmla="*/ 3475311 h 6172988"/>
              <a:gd name="connsiteX6" fmla="*/ 7417762 w 10119729"/>
              <a:gd name="connsiteY6" fmla="*/ 6172988 h 6172988"/>
              <a:gd name="connsiteX7" fmla="*/ 4715795 w 10119729"/>
              <a:gd name="connsiteY7" fmla="*/ 3475311 h 6172988"/>
              <a:gd name="connsiteX8" fmla="*/ 2701967 w 10119729"/>
              <a:gd name="connsiteY8" fmla="*/ 0 h 6172988"/>
              <a:gd name="connsiteX9" fmla="*/ 5403934 w 10119729"/>
              <a:gd name="connsiteY9" fmla="*/ 2697677 h 6172988"/>
              <a:gd name="connsiteX10" fmla="*/ 2701967 w 10119729"/>
              <a:gd name="connsiteY10" fmla="*/ 5395354 h 6172988"/>
              <a:gd name="connsiteX11" fmla="*/ 0 w 10119729"/>
              <a:gd name="connsiteY11" fmla="*/ 2697677 h 6172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119729" h="6172988">
                <a:moveTo>
                  <a:pt x="5454803" y="896743"/>
                </a:moveTo>
                <a:lnTo>
                  <a:pt x="6248044" y="1688725"/>
                </a:lnTo>
                <a:lnTo>
                  <a:pt x="5454803" y="2480707"/>
                </a:lnTo>
                <a:lnTo>
                  <a:pt x="4661561" y="1688725"/>
                </a:lnTo>
                <a:close/>
                <a:moveTo>
                  <a:pt x="7417762" y="777634"/>
                </a:moveTo>
                <a:lnTo>
                  <a:pt x="10119729" y="3475311"/>
                </a:lnTo>
                <a:lnTo>
                  <a:pt x="7417762" y="6172988"/>
                </a:lnTo>
                <a:lnTo>
                  <a:pt x="4715795" y="3475311"/>
                </a:lnTo>
                <a:close/>
                <a:moveTo>
                  <a:pt x="2701967" y="0"/>
                </a:moveTo>
                <a:lnTo>
                  <a:pt x="5403934" y="2697677"/>
                </a:lnTo>
                <a:lnTo>
                  <a:pt x="2701967" y="5395354"/>
                </a:lnTo>
                <a:lnTo>
                  <a:pt x="0" y="2697677"/>
                </a:lnTo>
                <a:close/>
              </a:path>
            </a:pathLst>
          </a:custGeom>
          <a:solidFill>
            <a:schemeClr val="accent2"/>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p>
        </p:txBody>
      </p:sp>
      <p:sp>
        <p:nvSpPr>
          <p:cNvPr id="2" name="TextBox 1">
            <a:extLst>
              <a:ext uri="{FF2B5EF4-FFF2-40B4-BE49-F238E27FC236}">
                <a16:creationId xmlns:a16="http://schemas.microsoft.com/office/drawing/2014/main" id="{5CBC36B4-6247-9D29-DD21-CEAD4A909E1B}"/>
              </a:ext>
            </a:extLst>
          </p:cNvPr>
          <p:cNvSpPr txBox="1"/>
          <p:nvPr userDrawn="1"/>
        </p:nvSpPr>
        <p:spPr>
          <a:xfrm>
            <a:off x="6760891" y="6858000"/>
            <a:ext cx="5431109" cy="1954381"/>
          </a:xfrm>
          <a:prstGeom prst="rect">
            <a:avLst/>
          </a:prstGeom>
          <a:solidFill>
            <a:schemeClr val="accent6"/>
          </a:solidFill>
        </p:spPr>
        <p:txBody>
          <a:bodyPr wrap="square" rtlCol="0">
            <a:spAutoFit/>
          </a:bodyPr>
          <a:lstStyle/>
          <a:p>
            <a:r>
              <a:rPr lang="en-US" sz="1100" b="1" i="0">
                <a:solidFill>
                  <a:schemeClr val="bg1"/>
                </a:solidFill>
                <a:latin typeface="Open Sans ExtraBold" pitchFamily="2" charset="0"/>
                <a:ea typeface="Open Sans ExtraBold" pitchFamily="2" charset="0"/>
                <a:cs typeface="Open Sans ExtraBold" pitchFamily="2" charset="0"/>
              </a:rPr>
              <a:t>To change the photo across the diamonds:</a:t>
            </a:r>
          </a:p>
          <a:p>
            <a:r>
              <a:rPr lang="en-US" sz="1100" b="0" i="0">
                <a:solidFill>
                  <a:schemeClr val="bg1"/>
                </a:solidFill>
                <a:effectLst/>
                <a:latin typeface="Open Sans" pitchFamily="2" charset="0"/>
                <a:ea typeface="Open Sans" pitchFamily="2" charset="0"/>
                <a:cs typeface="Open Sans" pitchFamily="2" charset="0"/>
              </a:rPr>
              <a:t>1 </a:t>
            </a:r>
            <a:r>
              <a:rPr lang="en-US" sz="1100">
                <a:solidFill>
                  <a:schemeClr val="bg1"/>
                </a:solidFill>
                <a:latin typeface="Open Sans" pitchFamily="2" charset="0"/>
                <a:ea typeface="Open Sans" pitchFamily="2" charset="0"/>
                <a:cs typeface="Open Sans" pitchFamily="2" charset="0"/>
              </a:rPr>
              <a:t>–</a:t>
            </a:r>
            <a:r>
              <a:rPr lang="en-US" sz="1100" b="0" i="0">
                <a:solidFill>
                  <a:schemeClr val="bg1"/>
                </a:solidFill>
                <a:effectLst/>
                <a:latin typeface="Open Sans" pitchFamily="2" charset="0"/>
                <a:ea typeface="Open Sans" pitchFamily="2" charset="0"/>
                <a:cs typeface="Open Sans" pitchFamily="2" charset="0"/>
              </a:rPr>
              <a:t> Right-click and pick “Format Picture”</a:t>
            </a:r>
          </a:p>
          <a:p>
            <a:r>
              <a:rPr lang="en-US" sz="1100" b="0" i="0">
                <a:solidFill>
                  <a:schemeClr val="bg1"/>
                </a:solidFill>
                <a:effectLst/>
                <a:latin typeface="Open Sans" pitchFamily="2" charset="0"/>
                <a:ea typeface="Open Sans" pitchFamily="2" charset="0"/>
                <a:cs typeface="Open Sans" pitchFamily="2" charset="0"/>
              </a:rPr>
              <a:t>2 </a:t>
            </a:r>
            <a:r>
              <a:rPr lang="en-US" sz="1100">
                <a:solidFill>
                  <a:schemeClr val="bg1"/>
                </a:solidFill>
                <a:latin typeface="Open Sans" pitchFamily="2" charset="0"/>
                <a:ea typeface="Open Sans" pitchFamily="2" charset="0"/>
                <a:cs typeface="Open Sans" pitchFamily="2" charset="0"/>
              </a:rPr>
              <a:t>–</a:t>
            </a:r>
            <a:r>
              <a:rPr lang="en-US" sz="1100" b="0" i="0">
                <a:solidFill>
                  <a:schemeClr val="bg1"/>
                </a:solidFill>
                <a:effectLst/>
                <a:latin typeface="Open Sans" pitchFamily="2" charset="0"/>
                <a:ea typeface="Open Sans" pitchFamily="2" charset="0"/>
                <a:cs typeface="Open Sans" pitchFamily="2" charset="0"/>
              </a:rPr>
              <a:t> Select “fill” (the paint can icon) and the “Picture or texture fill” selection</a:t>
            </a:r>
          </a:p>
          <a:p>
            <a:r>
              <a:rPr lang="en-US" sz="1100" b="0" i="0">
                <a:solidFill>
                  <a:schemeClr val="bg1"/>
                </a:solidFill>
                <a:effectLst/>
                <a:latin typeface="Open Sans" pitchFamily="2" charset="0"/>
                <a:ea typeface="Open Sans" pitchFamily="2" charset="0"/>
                <a:cs typeface="Open Sans" pitchFamily="2" charset="0"/>
              </a:rPr>
              <a:t>3 </a:t>
            </a:r>
            <a:r>
              <a:rPr lang="en-US" sz="1100">
                <a:solidFill>
                  <a:schemeClr val="bg1"/>
                </a:solidFill>
                <a:latin typeface="Open Sans" pitchFamily="2" charset="0"/>
                <a:ea typeface="Open Sans" pitchFamily="2" charset="0"/>
                <a:cs typeface="Open Sans" pitchFamily="2" charset="0"/>
              </a:rPr>
              <a:t>–</a:t>
            </a:r>
            <a:r>
              <a:rPr lang="en-US" sz="1100" b="0" i="0">
                <a:solidFill>
                  <a:schemeClr val="bg1"/>
                </a:solidFill>
                <a:effectLst/>
                <a:latin typeface="Open Sans" pitchFamily="2" charset="0"/>
                <a:ea typeface="Open Sans" pitchFamily="2" charset="0"/>
                <a:cs typeface="Open Sans" pitchFamily="2" charset="0"/>
              </a:rPr>
              <a:t> For “Picture source” select “Insert…” and select the photo you want to put in its place</a:t>
            </a:r>
          </a:p>
          <a:p>
            <a:r>
              <a:rPr lang="en-US" sz="1100" b="0" i="0">
                <a:solidFill>
                  <a:schemeClr val="bg1"/>
                </a:solidFill>
                <a:latin typeface="Open Sans" pitchFamily="2" charset="0"/>
                <a:ea typeface="Open Sans" pitchFamily="2" charset="0"/>
                <a:cs typeface="Open Sans" pitchFamily="2" charset="0"/>
              </a:rPr>
              <a:t>-------</a:t>
            </a:r>
          </a:p>
          <a:p>
            <a:r>
              <a:rPr lang="en-US" sz="1100" b="1" i="0">
                <a:solidFill>
                  <a:schemeClr val="bg1"/>
                </a:solidFill>
                <a:latin typeface="Open Sans ExtraBold" pitchFamily="2" charset="0"/>
                <a:ea typeface="Open Sans ExtraBold" pitchFamily="2" charset="0"/>
                <a:cs typeface="Open Sans ExtraBold" pitchFamily="2" charset="0"/>
              </a:rPr>
              <a:t>To change the photo crop:</a:t>
            </a:r>
          </a:p>
          <a:p>
            <a:r>
              <a:rPr lang="en-US" sz="1100" b="0" i="0">
                <a:solidFill>
                  <a:schemeClr val="bg1"/>
                </a:solidFill>
                <a:effectLst/>
                <a:latin typeface="Open Sans" pitchFamily="2" charset="0"/>
                <a:ea typeface="Open Sans" pitchFamily="2" charset="0"/>
                <a:cs typeface="Open Sans" pitchFamily="2" charset="0"/>
              </a:rPr>
              <a:t>4 </a:t>
            </a:r>
            <a:r>
              <a:rPr lang="en-US" sz="1100">
                <a:solidFill>
                  <a:schemeClr val="bg1"/>
                </a:solidFill>
                <a:latin typeface="Open Sans" pitchFamily="2" charset="0"/>
                <a:ea typeface="Open Sans" pitchFamily="2" charset="0"/>
                <a:cs typeface="Open Sans" pitchFamily="2" charset="0"/>
              </a:rPr>
              <a:t>–</a:t>
            </a:r>
            <a:r>
              <a:rPr lang="en-US" sz="1100" b="0" i="0">
                <a:solidFill>
                  <a:schemeClr val="bg1"/>
                </a:solidFill>
                <a:effectLst/>
                <a:latin typeface="Open Sans" pitchFamily="2" charset="0"/>
                <a:ea typeface="Open Sans" pitchFamily="2" charset="0"/>
                <a:cs typeface="Open Sans" pitchFamily="2" charset="0"/>
              </a:rPr>
              <a:t> With the diamonds selected, in the top menu bar select “Picture Format” and then select “Crop”</a:t>
            </a:r>
          </a:p>
          <a:p>
            <a:r>
              <a:rPr lang="en-US" sz="1100" b="0" i="0">
                <a:solidFill>
                  <a:schemeClr val="bg1"/>
                </a:solidFill>
                <a:effectLst/>
                <a:latin typeface="Open Sans" pitchFamily="2" charset="0"/>
                <a:ea typeface="Open Sans" pitchFamily="2" charset="0"/>
                <a:cs typeface="Open Sans" pitchFamily="2" charset="0"/>
              </a:rPr>
              <a:t>5 </a:t>
            </a:r>
            <a:r>
              <a:rPr lang="en-US" sz="1100">
                <a:solidFill>
                  <a:schemeClr val="bg1"/>
                </a:solidFill>
                <a:latin typeface="Open Sans" pitchFamily="2" charset="0"/>
                <a:ea typeface="Open Sans" pitchFamily="2" charset="0"/>
                <a:cs typeface="Open Sans" pitchFamily="2" charset="0"/>
              </a:rPr>
              <a:t>–</a:t>
            </a:r>
            <a:r>
              <a:rPr lang="en-US" sz="1100" b="0" i="0">
                <a:solidFill>
                  <a:schemeClr val="bg1"/>
                </a:solidFill>
                <a:effectLst/>
                <a:latin typeface="Open Sans" pitchFamily="2" charset="0"/>
                <a:ea typeface="Open Sans" pitchFamily="2" charset="0"/>
                <a:cs typeface="Open Sans" pitchFamily="2" charset="0"/>
              </a:rPr>
              <a:t> The outer edge of the photo and the scale of the shape will appear; pick an outside corner square to make the image larger or smaller without distortion</a:t>
            </a:r>
          </a:p>
        </p:txBody>
      </p:sp>
    </p:spTree>
    <p:extLst>
      <p:ext uri="{BB962C8B-B14F-4D97-AF65-F5344CB8AC3E}">
        <p14:creationId xmlns:p14="http://schemas.microsoft.com/office/powerpoint/2010/main" val="1882573150"/>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_Section">
    <p:spTree>
      <p:nvGrpSpPr>
        <p:cNvPr id="1" name=""/>
        <p:cNvGrpSpPr/>
        <p:nvPr/>
      </p:nvGrpSpPr>
      <p:grpSpPr>
        <a:xfrm>
          <a:off x="0" y="0"/>
          <a:ext cx="0" cy="0"/>
          <a:chOff x="0" y="0"/>
          <a:chExt cx="0" cy="0"/>
        </a:xfrm>
      </p:grpSpPr>
      <p:sp>
        <p:nvSpPr>
          <p:cNvPr id="3" name="Diamond 2">
            <a:extLst>
              <a:ext uri="{FF2B5EF4-FFF2-40B4-BE49-F238E27FC236}">
                <a16:creationId xmlns:a16="http://schemas.microsoft.com/office/drawing/2014/main" id="{5E3BFBE3-E41F-43DB-9DA1-63C4428FCF6F}"/>
              </a:ext>
            </a:extLst>
          </p:cNvPr>
          <p:cNvSpPr/>
          <p:nvPr userDrawn="1"/>
        </p:nvSpPr>
        <p:spPr>
          <a:xfrm>
            <a:off x="4610056" y="14288"/>
            <a:ext cx="2353746" cy="2350008"/>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4">
            <a:extLst>
              <a:ext uri="{FF2B5EF4-FFF2-40B4-BE49-F238E27FC236}">
                <a16:creationId xmlns:a16="http://schemas.microsoft.com/office/drawing/2014/main" id="{3CA22A84-AD0E-8831-C692-5692D28EC81F}"/>
              </a:ext>
            </a:extLst>
          </p:cNvPr>
          <p:cNvSpPr/>
          <p:nvPr userDrawn="1"/>
        </p:nvSpPr>
        <p:spPr>
          <a:xfrm>
            <a:off x="6575176" y="1327966"/>
            <a:ext cx="1064638" cy="1062948"/>
          </a:xfrm>
          <a:prstGeom prst="diamond">
            <a:avLst/>
          </a:prstGeom>
          <a:solidFill>
            <a:srgbClr val="A7549F"/>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iamond 5">
            <a:extLst>
              <a:ext uri="{FF2B5EF4-FFF2-40B4-BE49-F238E27FC236}">
                <a16:creationId xmlns:a16="http://schemas.microsoft.com/office/drawing/2014/main" id="{C5F92C63-0610-9AC2-993A-D7CE97FBD0AF}"/>
              </a:ext>
            </a:extLst>
          </p:cNvPr>
          <p:cNvSpPr/>
          <p:nvPr userDrawn="1"/>
        </p:nvSpPr>
        <p:spPr>
          <a:xfrm>
            <a:off x="5898123" y="2665668"/>
            <a:ext cx="1113542" cy="1111774"/>
          </a:xfrm>
          <a:prstGeom prst="diamond">
            <a:avLst/>
          </a:prstGeom>
          <a:solidFill>
            <a:srgbClr val="A7549F"/>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iamond 6">
            <a:extLst>
              <a:ext uri="{FF2B5EF4-FFF2-40B4-BE49-F238E27FC236}">
                <a16:creationId xmlns:a16="http://schemas.microsoft.com/office/drawing/2014/main" id="{506A4133-62BB-C692-CCF5-97DB7CB8506F}"/>
              </a:ext>
            </a:extLst>
          </p:cNvPr>
          <p:cNvSpPr/>
          <p:nvPr userDrawn="1"/>
        </p:nvSpPr>
        <p:spPr>
          <a:xfrm>
            <a:off x="11337676" y="3525066"/>
            <a:ext cx="1064638" cy="1062948"/>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7">
            <a:extLst>
              <a:ext uri="{FF2B5EF4-FFF2-40B4-BE49-F238E27FC236}">
                <a16:creationId xmlns:a16="http://schemas.microsoft.com/office/drawing/2014/main" id="{E64C3E75-92FA-C1DA-E81D-F2DDA135B03B}"/>
              </a:ext>
            </a:extLst>
          </p:cNvPr>
          <p:cNvSpPr/>
          <p:nvPr userDrawn="1"/>
        </p:nvSpPr>
        <p:spPr>
          <a:xfrm>
            <a:off x="9695936" y="-1412802"/>
            <a:ext cx="2174059" cy="2170607"/>
          </a:xfrm>
          <a:prstGeom prst="diamond">
            <a:avLst/>
          </a:prstGeom>
          <a:solidFill>
            <a:srgbClr val="A7549F"/>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C78152D8-8DB4-E5A4-B5AF-A214E42A9C8E}"/>
              </a:ext>
            </a:extLst>
          </p:cNvPr>
          <p:cNvSpPr/>
          <p:nvPr userDrawn="1"/>
        </p:nvSpPr>
        <p:spPr>
          <a:xfrm>
            <a:off x="7176029" y="14287"/>
            <a:ext cx="5091615" cy="5083530"/>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E3FAEFD6-8FEB-1664-BB16-EEB9EC51DEDA}"/>
              </a:ext>
            </a:extLst>
          </p:cNvPr>
          <p:cNvSpPr/>
          <p:nvPr userDrawn="1"/>
        </p:nvSpPr>
        <p:spPr>
          <a:xfrm>
            <a:off x="5211602" y="-3363913"/>
            <a:ext cx="5091615" cy="5083530"/>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iamond 10">
            <a:extLst>
              <a:ext uri="{FF2B5EF4-FFF2-40B4-BE49-F238E27FC236}">
                <a16:creationId xmlns:a16="http://schemas.microsoft.com/office/drawing/2014/main" id="{8FC1A2A5-B94A-681D-7C38-8D582DF1B44A}"/>
              </a:ext>
            </a:extLst>
          </p:cNvPr>
          <p:cNvSpPr/>
          <p:nvPr userDrawn="1"/>
        </p:nvSpPr>
        <p:spPr>
          <a:xfrm>
            <a:off x="10884429" y="-1674813"/>
            <a:ext cx="5091615" cy="5083530"/>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2">
            <a:extLst>
              <a:ext uri="{FF2B5EF4-FFF2-40B4-BE49-F238E27FC236}">
                <a16:creationId xmlns:a16="http://schemas.microsoft.com/office/drawing/2014/main" id="{46D0906E-981D-3A6B-6B87-9E439373A67F}"/>
              </a:ext>
            </a:extLst>
          </p:cNvPr>
          <p:cNvSpPr>
            <a:spLocks noGrp="1"/>
          </p:cNvSpPr>
          <p:nvPr>
            <p:ph type="body" sz="quarter" idx="10" hasCustomPrompt="1"/>
          </p:nvPr>
        </p:nvSpPr>
        <p:spPr>
          <a:xfrm>
            <a:off x="960394" y="2573846"/>
            <a:ext cx="1400175" cy="708570"/>
          </a:xfrm>
          <a:prstGeom prst="rect">
            <a:avLst/>
          </a:prstGeom>
        </p:spPr>
        <p:txBody>
          <a:bodyPr>
            <a:noAutofit/>
          </a:bodyPr>
          <a:lstStyle>
            <a:lvl1pPr>
              <a:defRPr sz="5500" b="0" i="0">
                <a:latin typeface="Open Sans" pitchFamily="2" charset="0"/>
                <a:ea typeface="Open Sans" pitchFamily="2" charset="0"/>
                <a:cs typeface="Open Sans" pitchFamily="2" charset="0"/>
              </a:defRPr>
            </a:lvl1pPr>
          </a:lstStyle>
          <a:p>
            <a:pPr lvl="0"/>
            <a:r>
              <a:rPr lang="en-US"/>
              <a:t>00</a:t>
            </a:r>
          </a:p>
        </p:txBody>
      </p:sp>
      <p:sp>
        <p:nvSpPr>
          <p:cNvPr id="23" name="Text Placeholder 24">
            <a:extLst>
              <a:ext uri="{FF2B5EF4-FFF2-40B4-BE49-F238E27FC236}">
                <a16:creationId xmlns:a16="http://schemas.microsoft.com/office/drawing/2014/main" id="{BA8B4A5B-8E8D-4A56-1E85-3C4B3E905D87}"/>
              </a:ext>
            </a:extLst>
          </p:cNvPr>
          <p:cNvSpPr>
            <a:spLocks noGrp="1"/>
          </p:cNvSpPr>
          <p:nvPr>
            <p:ph type="body" sz="quarter" idx="11" hasCustomPrompt="1"/>
          </p:nvPr>
        </p:nvSpPr>
        <p:spPr>
          <a:xfrm>
            <a:off x="950869" y="3389947"/>
            <a:ext cx="3659187" cy="741363"/>
          </a:xfrm>
          <a:prstGeom prst="rect">
            <a:avLst/>
          </a:prstGeom>
        </p:spPr>
        <p:txBody>
          <a:bodyPr>
            <a:noAutofit/>
          </a:bodyPr>
          <a:lstStyle>
            <a:lvl1pPr>
              <a:defRPr sz="5500" b="1" i="0">
                <a:latin typeface="Open Sans ExtraBold" pitchFamily="2" charset="0"/>
                <a:ea typeface="Open Sans ExtraBold" pitchFamily="2" charset="0"/>
                <a:cs typeface="Open Sans ExtraBold" pitchFamily="2" charset="0"/>
              </a:defRPr>
            </a:lvl1pPr>
          </a:lstStyle>
          <a:p>
            <a:pPr lvl="0"/>
            <a:r>
              <a:rPr lang="en-US"/>
              <a:t>Section</a:t>
            </a:r>
          </a:p>
        </p:txBody>
      </p:sp>
      <p:pic>
        <p:nvPicPr>
          <p:cNvPr id="4" name="Graphic 14">
            <a:extLst>
              <a:ext uri="{FF2B5EF4-FFF2-40B4-BE49-F238E27FC236}">
                <a16:creationId xmlns:a16="http://schemas.microsoft.com/office/drawing/2014/main" id="{4A83157E-B79E-3073-2395-AFA2C9AADE9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18147553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Section">
    <p:bg>
      <p:bgRef idx="1001">
        <a:schemeClr val="bg2"/>
      </p:bgRef>
    </p:bg>
    <p:spTree>
      <p:nvGrpSpPr>
        <p:cNvPr id="1" name=""/>
        <p:cNvGrpSpPr/>
        <p:nvPr/>
      </p:nvGrpSpPr>
      <p:grpSpPr>
        <a:xfrm>
          <a:off x="0" y="0"/>
          <a:ext cx="0" cy="0"/>
          <a:chOff x="0" y="0"/>
          <a:chExt cx="0" cy="0"/>
        </a:xfrm>
      </p:grpSpPr>
      <p:sp>
        <p:nvSpPr>
          <p:cNvPr id="3" name="Diamond 2">
            <a:extLst>
              <a:ext uri="{FF2B5EF4-FFF2-40B4-BE49-F238E27FC236}">
                <a16:creationId xmlns:a16="http://schemas.microsoft.com/office/drawing/2014/main" id="{5E3BFBE3-E41F-43DB-9DA1-63C4428FCF6F}"/>
              </a:ext>
            </a:extLst>
          </p:cNvPr>
          <p:cNvSpPr/>
          <p:nvPr userDrawn="1"/>
        </p:nvSpPr>
        <p:spPr>
          <a:xfrm>
            <a:off x="4610056" y="14288"/>
            <a:ext cx="2353746" cy="2350008"/>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4">
            <a:extLst>
              <a:ext uri="{FF2B5EF4-FFF2-40B4-BE49-F238E27FC236}">
                <a16:creationId xmlns:a16="http://schemas.microsoft.com/office/drawing/2014/main" id="{3CA22A84-AD0E-8831-C692-5692D28EC81F}"/>
              </a:ext>
            </a:extLst>
          </p:cNvPr>
          <p:cNvSpPr/>
          <p:nvPr userDrawn="1"/>
        </p:nvSpPr>
        <p:spPr>
          <a:xfrm>
            <a:off x="6575176" y="1327966"/>
            <a:ext cx="1064638" cy="1062948"/>
          </a:xfrm>
          <a:prstGeom prst="diamond">
            <a:avLst/>
          </a:prstGeom>
          <a:solidFill>
            <a:srgbClr val="A7549F"/>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iamond 5">
            <a:extLst>
              <a:ext uri="{FF2B5EF4-FFF2-40B4-BE49-F238E27FC236}">
                <a16:creationId xmlns:a16="http://schemas.microsoft.com/office/drawing/2014/main" id="{C5F92C63-0610-9AC2-993A-D7CE97FBD0AF}"/>
              </a:ext>
            </a:extLst>
          </p:cNvPr>
          <p:cNvSpPr/>
          <p:nvPr userDrawn="1"/>
        </p:nvSpPr>
        <p:spPr>
          <a:xfrm>
            <a:off x="5898123" y="2665668"/>
            <a:ext cx="1113542" cy="1111774"/>
          </a:xfrm>
          <a:prstGeom prst="diamond">
            <a:avLst/>
          </a:prstGeom>
          <a:solidFill>
            <a:srgbClr val="A7549F"/>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iamond 6">
            <a:extLst>
              <a:ext uri="{FF2B5EF4-FFF2-40B4-BE49-F238E27FC236}">
                <a16:creationId xmlns:a16="http://schemas.microsoft.com/office/drawing/2014/main" id="{506A4133-62BB-C692-CCF5-97DB7CB8506F}"/>
              </a:ext>
            </a:extLst>
          </p:cNvPr>
          <p:cNvSpPr/>
          <p:nvPr userDrawn="1"/>
        </p:nvSpPr>
        <p:spPr>
          <a:xfrm>
            <a:off x="11337676" y="3525066"/>
            <a:ext cx="1064638" cy="1062948"/>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7">
            <a:extLst>
              <a:ext uri="{FF2B5EF4-FFF2-40B4-BE49-F238E27FC236}">
                <a16:creationId xmlns:a16="http://schemas.microsoft.com/office/drawing/2014/main" id="{E64C3E75-92FA-C1DA-E81D-F2DDA135B03B}"/>
              </a:ext>
            </a:extLst>
          </p:cNvPr>
          <p:cNvSpPr/>
          <p:nvPr userDrawn="1"/>
        </p:nvSpPr>
        <p:spPr>
          <a:xfrm>
            <a:off x="9695936" y="-1412802"/>
            <a:ext cx="2174059" cy="2170607"/>
          </a:xfrm>
          <a:prstGeom prst="diamond">
            <a:avLst/>
          </a:prstGeom>
          <a:solidFill>
            <a:srgbClr val="A7549F"/>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C78152D8-8DB4-E5A4-B5AF-A214E42A9C8E}"/>
              </a:ext>
            </a:extLst>
          </p:cNvPr>
          <p:cNvSpPr/>
          <p:nvPr userDrawn="1"/>
        </p:nvSpPr>
        <p:spPr>
          <a:xfrm>
            <a:off x="7176029" y="14287"/>
            <a:ext cx="5091615" cy="5083530"/>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E3FAEFD6-8FEB-1664-BB16-EEB9EC51DEDA}"/>
              </a:ext>
            </a:extLst>
          </p:cNvPr>
          <p:cNvSpPr/>
          <p:nvPr userDrawn="1"/>
        </p:nvSpPr>
        <p:spPr>
          <a:xfrm>
            <a:off x="5211602" y="-3363913"/>
            <a:ext cx="5091615" cy="5083530"/>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iamond 10">
            <a:extLst>
              <a:ext uri="{FF2B5EF4-FFF2-40B4-BE49-F238E27FC236}">
                <a16:creationId xmlns:a16="http://schemas.microsoft.com/office/drawing/2014/main" id="{8FC1A2A5-B94A-681D-7C38-8D582DF1B44A}"/>
              </a:ext>
            </a:extLst>
          </p:cNvPr>
          <p:cNvSpPr/>
          <p:nvPr userDrawn="1"/>
        </p:nvSpPr>
        <p:spPr>
          <a:xfrm>
            <a:off x="10884429" y="-1674813"/>
            <a:ext cx="5091615" cy="5083530"/>
          </a:xfrm>
          <a:prstGeom prst="diamond">
            <a:avLst/>
          </a:prstGeom>
          <a:solidFill>
            <a:schemeClr val="accent1"/>
          </a:solidFill>
          <a:ln>
            <a:noFill/>
          </a:ln>
          <a:effectLst>
            <a:innerShdw blurRad="63500" dist="65277"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2">
            <a:extLst>
              <a:ext uri="{FF2B5EF4-FFF2-40B4-BE49-F238E27FC236}">
                <a16:creationId xmlns:a16="http://schemas.microsoft.com/office/drawing/2014/main" id="{46D0906E-981D-3A6B-6B87-9E439373A67F}"/>
              </a:ext>
            </a:extLst>
          </p:cNvPr>
          <p:cNvSpPr>
            <a:spLocks noGrp="1"/>
          </p:cNvSpPr>
          <p:nvPr>
            <p:ph type="body" sz="quarter" idx="10" hasCustomPrompt="1"/>
          </p:nvPr>
        </p:nvSpPr>
        <p:spPr>
          <a:xfrm>
            <a:off x="960394" y="2573846"/>
            <a:ext cx="1400175" cy="708570"/>
          </a:xfrm>
          <a:prstGeom prst="rect">
            <a:avLst/>
          </a:prstGeom>
        </p:spPr>
        <p:txBody>
          <a:bodyPr>
            <a:noAutofit/>
          </a:bodyPr>
          <a:lstStyle>
            <a:lvl1pPr>
              <a:defRPr sz="5500" b="0" i="0">
                <a:solidFill>
                  <a:schemeClr val="tx1"/>
                </a:solidFill>
                <a:latin typeface="Open Sans" pitchFamily="2" charset="0"/>
                <a:ea typeface="Open Sans" pitchFamily="2" charset="0"/>
                <a:cs typeface="Open Sans" pitchFamily="2" charset="0"/>
              </a:defRPr>
            </a:lvl1pPr>
          </a:lstStyle>
          <a:p>
            <a:pPr lvl="0"/>
            <a:r>
              <a:rPr lang="en-US"/>
              <a:t>00</a:t>
            </a:r>
          </a:p>
        </p:txBody>
      </p:sp>
      <p:sp>
        <p:nvSpPr>
          <p:cNvPr id="23" name="Text Placeholder 24">
            <a:extLst>
              <a:ext uri="{FF2B5EF4-FFF2-40B4-BE49-F238E27FC236}">
                <a16:creationId xmlns:a16="http://schemas.microsoft.com/office/drawing/2014/main" id="{BA8B4A5B-8E8D-4A56-1E85-3C4B3E905D87}"/>
              </a:ext>
            </a:extLst>
          </p:cNvPr>
          <p:cNvSpPr>
            <a:spLocks noGrp="1"/>
          </p:cNvSpPr>
          <p:nvPr>
            <p:ph type="body" sz="quarter" idx="11" hasCustomPrompt="1"/>
          </p:nvPr>
        </p:nvSpPr>
        <p:spPr>
          <a:xfrm>
            <a:off x="950869" y="3389947"/>
            <a:ext cx="3659187" cy="741363"/>
          </a:xfrm>
          <a:prstGeom prst="rect">
            <a:avLst/>
          </a:prstGeom>
        </p:spPr>
        <p:txBody>
          <a:bodyPr>
            <a:noAutofit/>
          </a:bodyPr>
          <a:lstStyle>
            <a:lvl1pPr>
              <a:defRPr sz="5500" b="1" i="0">
                <a:solidFill>
                  <a:schemeClr val="tx1"/>
                </a:solidFill>
                <a:latin typeface="Open Sans ExtraBold" pitchFamily="2" charset="0"/>
                <a:ea typeface="Open Sans ExtraBold" pitchFamily="2" charset="0"/>
                <a:cs typeface="Open Sans ExtraBold" pitchFamily="2" charset="0"/>
              </a:defRPr>
            </a:lvl1pPr>
          </a:lstStyle>
          <a:p>
            <a:pPr lvl="0"/>
            <a:r>
              <a:rPr lang="en-US"/>
              <a:t>Section</a:t>
            </a:r>
          </a:p>
        </p:txBody>
      </p:sp>
      <p:sp>
        <p:nvSpPr>
          <p:cNvPr id="2" name="TextBox 1">
            <a:extLst>
              <a:ext uri="{FF2B5EF4-FFF2-40B4-BE49-F238E27FC236}">
                <a16:creationId xmlns:a16="http://schemas.microsoft.com/office/drawing/2014/main" id="{288CCC84-7B81-15E3-E541-7C64DB280E82}"/>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tx1"/>
                </a:solidFill>
                <a:effectLst/>
                <a:latin typeface="Open Sans" pitchFamily="2" charset="0"/>
              </a:rPr>
              <a:t>©2025 Encore Global LP or its subsidiaries</a:t>
            </a:r>
            <a:r>
              <a:rPr lang="en-US" sz="800" b="0" i="0">
                <a:solidFill>
                  <a:schemeClr val="tx1"/>
                </a:solidFill>
                <a:effectLst/>
                <a:latin typeface="Open Sans" pitchFamily="2" charset="0"/>
              </a:rPr>
              <a:t> |  </a:t>
            </a:r>
            <a:fld id="{01FCBA2E-4E3A-7A40-9169-9D9340C4B421}" type="slidenum">
              <a:rPr lang="en-US" sz="900" b="1" smtClean="0">
                <a:solidFill>
                  <a:schemeClr val="tx1"/>
                </a:solidFill>
                <a:latin typeface="Open Sans ExtraBold" pitchFamily="2" charset="0"/>
                <a:ea typeface="Open Sans ExtraBold" pitchFamily="2" charset="0"/>
                <a:cs typeface="Open Sans ExtraBold" pitchFamily="2" charset="0"/>
              </a:rPr>
              <a:t>‹#›</a:t>
            </a:fld>
            <a:endParaRPr lang="en-US" sz="900" b="1">
              <a:solidFill>
                <a:schemeClr val="tx1"/>
              </a:solidFill>
              <a:effectLst/>
              <a:latin typeface="Open Sans ExtraBold" pitchFamily="2" charset="0"/>
              <a:ea typeface="Open Sans ExtraBold" pitchFamily="2" charset="0"/>
              <a:cs typeface="Open Sans ExtraBold" pitchFamily="2" charset="0"/>
            </a:endParaRPr>
          </a:p>
        </p:txBody>
      </p:sp>
      <p:pic>
        <p:nvPicPr>
          <p:cNvPr id="12" name="Picture 11">
            <a:extLst>
              <a:ext uri="{FF2B5EF4-FFF2-40B4-BE49-F238E27FC236}">
                <a16:creationId xmlns:a16="http://schemas.microsoft.com/office/drawing/2014/main" id="{D58B780E-A049-16C3-C077-4EF9E6CED9C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12730" y="6208887"/>
            <a:ext cx="1243579" cy="348891"/>
          </a:xfrm>
          <a:prstGeom prst="rect">
            <a:avLst/>
          </a:prstGeom>
        </p:spPr>
      </p:pic>
    </p:spTree>
    <p:extLst>
      <p:ext uri="{BB962C8B-B14F-4D97-AF65-F5344CB8AC3E}">
        <p14:creationId xmlns:p14="http://schemas.microsoft.com/office/powerpoint/2010/main" val="3340908910"/>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Closing Slide">
    <p:bg>
      <p:bgRef idx="1001">
        <a:schemeClr val="bg2"/>
      </p:bgRef>
    </p:bg>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C3C91743-7B05-68FC-C19B-21EEAD06ADA0}"/>
              </a:ext>
            </a:extLst>
          </p:cNvPr>
          <p:cNvSpPr/>
          <p:nvPr userDrawn="1"/>
        </p:nvSpPr>
        <p:spPr>
          <a:xfrm flipH="1">
            <a:off x="5337544" y="0"/>
            <a:ext cx="6854456" cy="6854456"/>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5C8E6FE3-7B72-B5CC-0C6E-80BEA15FAC99}"/>
              </a:ext>
            </a:extLst>
          </p:cNvPr>
          <p:cNvSpPr>
            <a:spLocks noGrp="1"/>
          </p:cNvSpPr>
          <p:nvPr>
            <p:ph type="title" hasCustomPrompt="1"/>
          </p:nvPr>
        </p:nvSpPr>
        <p:spPr>
          <a:xfrm>
            <a:off x="714667" y="2637878"/>
            <a:ext cx="5867312" cy="1148138"/>
          </a:xfrm>
        </p:spPr>
        <p:txBody>
          <a:bodyPr>
            <a:noAutofit/>
          </a:bodyPr>
          <a:lstStyle>
            <a:lvl1pPr>
              <a:defRPr sz="7800"/>
            </a:lvl1pPr>
          </a:lstStyle>
          <a:p>
            <a:r>
              <a:rPr lang="en-US"/>
              <a:t>Thank you!</a:t>
            </a:r>
          </a:p>
        </p:txBody>
      </p:sp>
      <p:pic>
        <p:nvPicPr>
          <p:cNvPr id="48" name="Picture 47">
            <a:extLst>
              <a:ext uri="{FF2B5EF4-FFF2-40B4-BE49-F238E27FC236}">
                <a16:creationId xmlns:a16="http://schemas.microsoft.com/office/drawing/2014/main" id="{7E34916E-165A-47CF-17C5-5AF40CE912B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99689" y="1773936"/>
            <a:ext cx="2118523" cy="594360"/>
          </a:xfrm>
          <a:prstGeom prst="rect">
            <a:avLst/>
          </a:prstGeom>
        </p:spPr>
      </p:pic>
      <p:sp>
        <p:nvSpPr>
          <p:cNvPr id="16" name="Text Placeholder 9">
            <a:extLst>
              <a:ext uri="{FF2B5EF4-FFF2-40B4-BE49-F238E27FC236}">
                <a16:creationId xmlns:a16="http://schemas.microsoft.com/office/drawing/2014/main" id="{902FA6C1-1F88-B4C1-3B40-3F01B167CA30}"/>
              </a:ext>
            </a:extLst>
          </p:cNvPr>
          <p:cNvSpPr>
            <a:spLocks noGrp="1"/>
          </p:cNvSpPr>
          <p:nvPr>
            <p:ph type="body" sz="quarter" idx="12"/>
          </p:nvPr>
        </p:nvSpPr>
        <p:spPr>
          <a:xfrm>
            <a:off x="796405" y="4003358"/>
            <a:ext cx="4541083" cy="1210116"/>
          </a:xfrm>
          <a:prstGeom prst="rect">
            <a:avLst/>
          </a:prstGeom>
        </p:spPr>
        <p:txBody>
          <a:bodyPr>
            <a:noAutofit/>
          </a:bodyPr>
          <a:lstStyle>
            <a:lvl1pPr algn="l">
              <a:defRPr>
                <a:solidFill>
                  <a:schemeClr val="tx1"/>
                </a:solidFill>
              </a:defRPr>
            </a:lvl1pPr>
            <a:lvl2pPr algn="l">
              <a:defRPr/>
            </a:lvl2pPr>
            <a:lvl3pPr algn="l">
              <a:defRPr/>
            </a:lvl3pPr>
            <a:lvl4pPr algn="l">
              <a:defRPr/>
            </a:lvl4pPr>
            <a:lvl5pPr algn="l">
              <a:defRPr/>
            </a:lvl5pPr>
          </a:lstStyle>
          <a:p>
            <a:pPr lvl="0"/>
            <a:r>
              <a:rPr lang="en-US"/>
              <a:t>Click to edit Master text styles</a:t>
            </a:r>
          </a:p>
        </p:txBody>
      </p:sp>
      <p:sp>
        <p:nvSpPr>
          <p:cNvPr id="32" name="Rectangle 31">
            <a:extLst>
              <a:ext uri="{FF2B5EF4-FFF2-40B4-BE49-F238E27FC236}">
                <a16:creationId xmlns:a16="http://schemas.microsoft.com/office/drawing/2014/main" id="{CE6CFCDF-132B-384D-A689-9C49533866D2}"/>
              </a:ext>
            </a:extLst>
          </p:cNvPr>
          <p:cNvSpPr>
            <a:spLocks noChangeAspect="1"/>
          </p:cNvSpPr>
          <p:nvPr userDrawn="1"/>
        </p:nvSpPr>
        <p:spPr>
          <a:xfrm rot="2700000">
            <a:off x="10921062" y="2559542"/>
            <a:ext cx="2098093" cy="209809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6C1B7D89-461B-5CAD-04AB-AD57DE8D1585}"/>
              </a:ext>
            </a:extLst>
          </p:cNvPr>
          <p:cNvSpPr/>
          <p:nvPr userDrawn="1"/>
        </p:nvSpPr>
        <p:spPr>
          <a:xfrm rot="2700000">
            <a:off x="8142989" y="1718307"/>
            <a:ext cx="2166723" cy="216672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5986E180-420C-6EB6-042C-DB9957344AA4}"/>
              </a:ext>
            </a:extLst>
          </p:cNvPr>
          <p:cNvSpPr/>
          <p:nvPr userDrawn="1"/>
        </p:nvSpPr>
        <p:spPr>
          <a:xfrm rot="2700000">
            <a:off x="5194244" y="4882275"/>
            <a:ext cx="2144942" cy="2144942"/>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5D89EDBC-FF38-D50A-1039-3CC883B21987}"/>
              </a:ext>
            </a:extLst>
          </p:cNvPr>
          <p:cNvSpPr/>
          <p:nvPr userDrawn="1"/>
        </p:nvSpPr>
        <p:spPr>
          <a:xfrm rot="2700000">
            <a:off x="9497419" y="1242421"/>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42F1FB0E-C47C-9651-02D4-774A557F5928}"/>
              </a:ext>
            </a:extLst>
          </p:cNvPr>
          <p:cNvSpPr/>
          <p:nvPr userDrawn="1"/>
        </p:nvSpPr>
        <p:spPr>
          <a:xfrm rot="2700000">
            <a:off x="7534367" y="1086988"/>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C555C37A-F4FA-C26E-8EA9-1430D75B91C3}"/>
              </a:ext>
            </a:extLst>
          </p:cNvPr>
          <p:cNvSpPr/>
          <p:nvPr userDrawn="1"/>
        </p:nvSpPr>
        <p:spPr>
          <a:xfrm rot="2700000">
            <a:off x="7102594" y="1816960"/>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9" name="Rectangle 38">
            <a:extLst>
              <a:ext uri="{FF2B5EF4-FFF2-40B4-BE49-F238E27FC236}">
                <a16:creationId xmlns:a16="http://schemas.microsoft.com/office/drawing/2014/main" id="{0C80E0FF-57EF-99A0-432C-F851840432A6}"/>
              </a:ext>
            </a:extLst>
          </p:cNvPr>
          <p:cNvSpPr/>
          <p:nvPr userDrawn="1"/>
        </p:nvSpPr>
        <p:spPr>
          <a:xfrm rot="2700000">
            <a:off x="7197305" y="2258215"/>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3BFCB004-40C3-4C56-0963-E4D5E213BB7F}"/>
              </a:ext>
            </a:extLst>
          </p:cNvPr>
          <p:cNvSpPr/>
          <p:nvPr userDrawn="1"/>
        </p:nvSpPr>
        <p:spPr>
          <a:xfrm rot="2700000">
            <a:off x="10806940" y="5614420"/>
            <a:ext cx="759500" cy="759500"/>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76CE6D60-F9EC-7C7B-E63C-2D0B311FEFEE}"/>
              </a:ext>
            </a:extLst>
          </p:cNvPr>
          <p:cNvSpPr/>
          <p:nvPr userDrawn="1"/>
        </p:nvSpPr>
        <p:spPr>
          <a:xfrm rot="2700000">
            <a:off x="12626147" y="2147804"/>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9AD1ECF0-AC10-239A-8DFD-A8E6FD9E2A43}"/>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2" name="TextBox 1">
            <a:extLst>
              <a:ext uri="{FF2B5EF4-FFF2-40B4-BE49-F238E27FC236}">
                <a16:creationId xmlns:a16="http://schemas.microsoft.com/office/drawing/2014/main" id="{AB23A0C6-89E6-EDFA-BD08-27A5EAD4CC02}"/>
              </a:ext>
            </a:extLst>
          </p:cNvPr>
          <p:cNvSpPr txBox="1"/>
          <p:nvPr userDrawn="1"/>
        </p:nvSpPr>
        <p:spPr>
          <a:xfrm>
            <a:off x="6760891" y="6858000"/>
            <a:ext cx="5431109" cy="1954381"/>
          </a:xfrm>
          <a:prstGeom prst="rect">
            <a:avLst/>
          </a:prstGeom>
          <a:solidFill>
            <a:schemeClr val="accent6"/>
          </a:solidFill>
        </p:spPr>
        <p:txBody>
          <a:bodyPr wrap="square" rtlCol="0">
            <a:spAutoFit/>
          </a:bodyPr>
          <a:lstStyle/>
          <a:p>
            <a:r>
              <a:rPr lang="en-US" sz="1100" b="1" i="0">
                <a:solidFill>
                  <a:schemeClr val="bg1"/>
                </a:solidFill>
                <a:latin typeface="Open Sans ExtraBold" pitchFamily="2" charset="0"/>
                <a:ea typeface="Open Sans ExtraBold" pitchFamily="2" charset="0"/>
                <a:cs typeface="Open Sans ExtraBold" pitchFamily="2" charset="0"/>
              </a:rPr>
              <a:t>To change the photo across the diamonds:</a:t>
            </a:r>
          </a:p>
          <a:p>
            <a:r>
              <a:rPr lang="en-US" sz="1100" b="0" i="0">
                <a:solidFill>
                  <a:schemeClr val="bg1"/>
                </a:solidFill>
                <a:effectLst/>
                <a:latin typeface="Open Sans" pitchFamily="2" charset="0"/>
                <a:ea typeface="Open Sans" pitchFamily="2" charset="0"/>
                <a:cs typeface="Open Sans" pitchFamily="2" charset="0"/>
              </a:rPr>
              <a:t>1 </a:t>
            </a:r>
            <a:r>
              <a:rPr lang="en-US" sz="1100">
                <a:solidFill>
                  <a:schemeClr val="bg1"/>
                </a:solidFill>
                <a:latin typeface="Open Sans" pitchFamily="2" charset="0"/>
                <a:ea typeface="Open Sans" pitchFamily="2" charset="0"/>
                <a:cs typeface="Open Sans" pitchFamily="2" charset="0"/>
              </a:rPr>
              <a:t>–</a:t>
            </a:r>
            <a:r>
              <a:rPr lang="en-US" sz="1100" b="0" i="0">
                <a:solidFill>
                  <a:schemeClr val="bg1"/>
                </a:solidFill>
                <a:effectLst/>
                <a:latin typeface="Open Sans" pitchFamily="2" charset="0"/>
                <a:ea typeface="Open Sans" pitchFamily="2" charset="0"/>
                <a:cs typeface="Open Sans" pitchFamily="2" charset="0"/>
              </a:rPr>
              <a:t> Right-click and pick “Format Picture”</a:t>
            </a:r>
          </a:p>
          <a:p>
            <a:r>
              <a:rPr lang="en-US" sz="1100" b="0" i="0">
                <a:solidFill>
                  <a:schemeClr val="bg1"/>
                </a:solidFill>
                <a:effectLst/>
                <a:latin typeface="Open Sans" pitchFamily="2" charset="0"/>
                <a:ea typeface="Open Sans" pitchFamily="2" charset="0"/>
                <a:cs typeface="Open Sans" pitchFamily="2" charset="0"/>
              </a:rPr>
              <a:t>2 </a:t>
            </a:r>
            <a:r>
              <a:rPr lang="en-US" sz="1100">
                <a:solidFill>
                  <a:schemeClr val="bg1"/>
                </a:solidFill>
                <a:latin typeface="Open Sans" pitchFamily="2" charset="0"/>
                <a:ea typeface="Open Sans" pitchFamily="2" charset="0"/>
                <a:cs typeface="Open Sans" pitchFamily="2" charset="0"/>
              </a:rPr>
              <a:t>–</a:t>
            </a:r>
            <a:r>
              <a:rPr lang="en-US" sz="1100" b="0" i="0">
                <a:solidFill>
                  <a:schemeClr val="bg1"/>
                </a:solidFill>
                <a:effectLst/>
                <a:latin typeface="Open Sans" pitchFamily="2" charset="0"/>
                <a:ea typeface="Open Sans" pitchFamily="2" charset="0"/>
                <a:cs typeface="Open Sans" pitchFamily="2" charset="0"/>
              </a:rPr>
              <a:t> Select “fill” (the paint can icon) and the “Picture or texture fill” selection</a:t>
            </a:r>
          </a:p>
          <a:p>
            <a:r>
              <a:rPr lang="en-US" sz="1100" b="0" i="0">
                <a:solidFill>
                  <a:schemeClr val="bg1"/>
                </a:solidFill>
                <a:effectLst/>
                <a:latin typeface="Open Sans" pitchFamily="2" charset="0"/>
                <a:ea typeface="Open Sans" pitchFamily="2" charset="0"/>
                <a:cs typeface="Open Sans" pitchFamily="2" charset="0"/>
              </a:rPr>
              <a:t>3 </a:t>
            </a:r>
            <a:r>
              <a:rPr lang="en-US" sz="1100">
                <a:solidFill>
                  <a:schemeClr val="bg1"/>
                </a:solidFill>
                <a:latin typeface="Open Sans" pitchFamily="2" charset="0"/>
                <a:ea typeface="Open Sans" pitchFamily="2" charset="0"/>
                <a:cs typeface="Open Sans" pitchFamily="2" charset="0"/>
              </a:rPr>
              <a:t>–</a:t>
            </a:r>
            <a:r>
              <a:rPr lang="en-US" sz="1100" b="0" i="0">
                <a:solidFill>
                  <a:schemeClr val="bg1"/>
                </a:solidFill>
                <a:effectLst/>
                <a:latin typeface="Open Sans" pitchFamily="2" charset="0"/>
                <a:ea typeface="Open Sans" pitchFamily="2" charset="0"/>
                <a:cs typeface="Open Sans" pitchFamily="2" charset="0"/>
              </a:rPr>
              <a:t> For “Picture source” select “Insert…” and select the photo you want to put in its place</a:t>
            </a:r>
          </a:p>
          <a:p>
            <a:r>
              <a:rPr lang="en-US" sz="1100" b="0" i="0">
                <a:solidFill>
                  <a:schemeClr val="bg1"/>
                </a:solidFill>
                <a:latin typeface="Open Sans" pitchFamily="2" charset="0"/>
                <a:ea typeface="Open Sans" pitchFamily="2" charset="0"/>
                <a:cs typeface="Open Sans" pitchFamily="2" charset="0"/>
              </a:rPr>
              <a:t>-------</a:t>
            </a:r>
          </a:p>
          <a:p>
            <a:r>
              <a:rPr lang="en-US" sz="1100" b="1" i="0">
                <a:solidFill>
                  <a:schemeClr val="bg1"/>
                </a:solidFill>
                <a:latin typeface="Open Sans ExtraBold" pitchFamily="2" charset="0"/>
                <a:ea typeface="Open Sans ExtraBold" pitchFamily="2" charset="0"/>
                <a:cs typeface="Open Sans ExtraBold" pitchFamily="2" charset="0"/>
              </a:rPr>
              <a:t>To change the photo crop:</a:t>
            </a:r>
          </a:p>
          <a:p>
            <a:r>
              <a:rPr lang="en-US" sz="1100" b="0" i="0">
                <a:solidFill>
                  <a:schemeClr val="bg1"/>
                </a:solidFill>
                <a:effectLst/>
                <a:latin typeface="Open Sans" pitchFamily="2" charset="0"/>
                <a:ea typeface="Open Sans" pitchFamily="2" charset="0"/>
                <a:cs typeface="Open Sans" pitchFamily="2" charset="0"/>
              </a:rPr>
              <a:t>4 </a:t>
            </a:r>
            <a:r>
              <a:rPr lang="en-US" sz="1100">
                <a:solidFill>
                  <a:schemeClr val="bg1"/>
                </a:solidFill>
                <a:latin typeface="Open Sans" pitchFamily="2" charset="0"/>
                <a:ea typeface="Open Sans" pitchFamily="2" charset="0"/>
                <a:cs typeface="Open Sans" pitchFamily="2" charset="0"/>
              </a:rPr>
              <a:t>–</a:t>
            </a:r>
            <a:r>
              <a:rPr lang="en-US" sz="1100" b="0" i="0">
                <a:solidFill>
                  <a:schemeClr val="bg1"/>
                </a:solidFill>
                <a:effectLst/>
                <a:latin typeface="Open Sans" pitchFamily="2" charset="0"/>
                <a:ea typeface="Open Sans" pitchFamily="2" charset="0"/>
                <a:cs typeface="Open Sans" pitchFamily="2" charset="0"/>
              </a:rPr>
              <a:t> With the diamonds selected, in the top menu bar select “Picture Format” and then select “Crop”</a:t>
            </a:r>
          </a:p>
          <a:p>
            <a:r>
              <a:rPr lang="en-US" sz="1100" b="0" i="0">
                <a:solidFill>
                  <a:schemeClr val="bg1"/>
                </a:solidFill>
                <a:effectLst/>
                <a:latin typeface="Open Sans" pitchFamily="2" charset="0"/>
                <a:ea typeface="Open Sans" pitchFamily="2" charset="0"/>
                <a:cs typeface="Open Sans" pitchFamily="2" charset="0"/>
              </a:rPr>
              <a:t>5 </a:t>
            </a:r>
            <a:r>
              <a:rPr lang="en-US" sz="1100">
                <a:solidFill>
                  <a:schemeClr val="bg1"/>
                </a:solidFill>
                <a:latin typeface="Open Sans" pitchFamily="2" charset="0"/>
                <a:ea typeface="Open Sans" pitchFamily="2" charset="0"/>
                <a:cs typeface="Open Sans" pitchFamily="2" charset="0"/>
              </a:rPr>
              <a:t>–</a:t>
            </a:r>
            <a:r>
              <a:rPr lang="en-US" sz="1100" b="0" i="0">
                <a:solidFill>
                  <a:schemeClr val="bg1"/>
                </a:solidFill>
                <a:effectLst/>
                <a:latin typeface="Open Sans" pitchFamily="2" charset="0"/>
                <a:ea typeface="Open Sans" pitchFamily="2" charset="0"/>
                <a:cs typeface="Open Sans" pitchFamily="2" charset="0"/>
              </a:rPr>
              <a:t> The outer edge of the photo and the scale of the shape will appear; pick an outside corner square to make the image larger or smaller without distortion</a:t>
            </a:r>
          </a:p>
        </p:txBody>
      </p:sp>
    </p:spTree>
    <p:extLst>
      <p:ext uri="{BB962C8B-B14F-4D97-AF65-F5344CB8AC3E}">
        <p14:creationId xmlns:p14="http://schemas.microsoft.com/office/powerpoint/2010/main" val="4038386907"/>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Closing Slide">
    <p:spTree>
      <p:nvGrpSpPr>
        <p:cNvPr id="1" name=""/>
        <p:cNvGrpSpPr/>
        <p:nvPr/>
      </p:nvGrpSpPr>
      <p:grpSpPr>
        <a:xfrm>
          <a:off x="0" y="0"/>
          <a:ext cx="0" cy="0"/>
          <a:chOff x="0" y="0"/>
          <a:chExt cx="0" cy="0"/>
        </a:xfrm>
      </p:grpSpPr>
      <p:sp>
        <p:nvSpPr>
          <p:cNvPr id="6" name="Right Triangle 5">
            <a:extLst>
              <a:ext uri="{FF2B5EF4-FFF2-40B4-BE49-F238E27FC236}">
                <a16:creationId xmlns:a16="http://schemas.microsoft.com/office/drawing/2014/main" id="{A3A6991A-25DF-5B5F-8BBA-7FF4981662E6}"/>
              </a:ext>
            </a:extLst>
          </p:cNvPr>
          <p:cNvSpPr/>
          <p:nvPr userDrawn="1"/>
        </p:nvSpPr>
        <p:spPr>
          <a:xfrm flipH="1">
            <a:off x="5337544" y="0"/>
            <a:ext cx="6854456" cy="6854456"/>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a:extLst>
              <a:ext uri="{FF2B5EF4-FFF2-40B4-BE49-F238E27FC236}">
                <a16:creationId xmlns:a16="http://schemas.microsoft.com/office/drawing/2014/main" id="{75596C8D-4908-7BEE-8DEE-3560A16922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02016" y="1771541"/>
            <a:ext cx="2110197" cy="592024"/>
          </a:xfrm>
          <a:prstGeom prst="rect">
            <a:avLst/>
          </a:prstGeom>
        </p:spPr>
      </p:pic>
      <p:sp>
        <p:nvSpPr>
          <p:cNvPr id="16" name="Text Placeholder 9">
            <a:extLst>
              <a:ext uri="{FF2B5EF4-FFF2-40B4-BE49-F238E27FC236}">
                <a16:creationId xmlns:a16="http://schemas.microsoft.com/office/drawing/2014/main" id="{902FA6C1-1F88-B4C1-3B40-3F01B167CA30}"/>
              </a:ext>
            </a:extLst>
          </p:cNvPr>
          <p:cNvSpPr>
            <a:spLocks noGrp="1"/>
          </p:cNvSpPr>
          <p:nvPr>
            <p:ph type="body" sz="quarter" idx="12"/>
          </p:nvPr>
        </p:nvSpPr>
        <p:spPr>
          <a:xfrm>
            <a:off x="796405" y="4003358"/>
            <a:ext cx="4541083" cy="1210116"/>
          </a:xfrm>
          <a:prstGeom prst="rect">
            <a:avLst/>
          </a:prstGeom>
        </p:spPr>
        <p:txBody>
          <a:bodyPr/>
          <a:lstStyle>
            <a:lvl1pPr algn="l">
              <a:defRPr/>
            </a:lvl1pPr>
            <a:lvl2pPr algn="l">
              <a:defRPr/>
            </a:lvl2pPr>
            <a:lvl3pPr algn="l">
              <a:defRPr/>
            </a:lvl3pPr>
            <a:lvl4pPr algn="l">
              <a:defRPr/>
            </a:lvl4pPr>
            <a:lvl5pPr algn="l">
              <a:defRPr/>
            </a:lvl5pPr>
          </a:lstStyle>
          <a:p>
            <a:pPr lvl="0"/>
            <a:r>
              <a:rPr lang="en-US"/>
              <a:t>Click to edit Master text styles</a:t>
            </a:r>
          </a:p>
        </p:txBody>
      </p:sp>
      <p:sp>
        <p:nvSpPr>
          <p:cNvPr id="34" name="Rectangle 33">
            <a:extLst>
              <a:ext uri="{FF2B5EF4-FFF2-40B4-BE49-F238E27FC236}">
                <a16:creationId xmlns:a16="http://schemas.microsoft.com/office/drawing/2014/main" id="{75F3BF52-3DDD-823C-EF23-5C30B2C2D69E}"/>
              </a:ext>
            </a:extLst>
          </p:cNvPr>
          <p:cNvSpPr>
            <a:spLocks noChangeAspect="1"/>
          </p:cNvSpPr>
          <p:nvPr userDrawn="1"/>
        </p:nvSpPr>
        <p:spPr>
          <a:xfrm rot="2700000">
            <a:off x="10921062" y="2559542"/>
            <a:ext cx="2098093" cy="209809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D17E3BDA-6EC9-9599-4E67-2CBE01C2D962}"/>
              </a:ext>
            </a:extLst>
          </p:cNvPr>
          <p:cNvSpPr/>
          <p:nvPr userDrawn="1"/>
        </p:nvSpPr>
        <p:spPr>
          <a:xfrm rot="2700000">
            <a:off x="8142989" y="1718307"/>
            <a:ext cx="2166723" cy="2166723"/>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C8C0DF4F-AFD4-FD41-FBA6-F271ADEDB2FE}"/>
              </a:ext>
            </a:extLst>
          </p:cNvPr>
          <p:cNvSpPr/>
          <p:nvPr userDrawn="1"/>
        </p:nvSpPr>
        <p:spPr>
          <a:xfrm rot="2700000">
            <a:off x="5194244" y="4882275"/>
            <a:ext cx="2144942" cy="2144942"/>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07409F4B-63AC-3B7A-41D8-305AA5A959D0}"/>
              </a:ext>
            </a:extLst>
          </p:cNvPr>
          <p:cNvSpPr/>
          <p:nvPr userDrawn="1"/>
        </p:nvSpPr>
        <p:spPr>
          <a:xfrm rot="2700000">
            <a:off x="9497419" y="1242421"/>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46730489-2FE4-ED68-4CC9-2AA7AB122303}"/>
              </a:ext>
            </a:extLst>
          </p:cNvPr>
          <p:cNvSpPr/>
          <p:nvPr userDrawn="1"/>
        </p:nvSpPr>
        <p:spPr>
          <a:xfrm rot="2700000">
            <a:off x="7534367" y="1086988"/>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60EABED1-9C03-1C45-9A63-A686DCF7F7A0}"/>
              </a:ext>
            </a:extLst>
          </p:cNvPr>
          <p:cNvSpPr/>
          <p:nvPr userDrawn="1"/>
        </p:nvSpPr>
        <p:spPr>
          <a:xfrm rot="2700000">
            <a:off x="7102594" y="1816960"/>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A9D809AF-FFBD-B5CB-E740-EB8570D0F7B2}"/>
              </a:ext>
            </a:extLst>
          </p:cNvPr>
          <p:cNvSpPr/>
          <p:nvPr userDrawn="1"/>
        </p:nvSpPr>
        <p:spPr>
          <a:xfrm rot="2700000">
            <a:off x="7197305" y="2258215"/>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CBD5D634-BBA5-1E63-8469-29FEDBB917B1}"/>
              </a:ext>
            </a:extLst>
          </p:cNvPr>
          <p:cNvSpPr/>
          <p:nvPr userDrawn="1"/>
        </p:nvSpPr>
        <p:spPr>
          <a:xfrm rot="2700000">
            <a:off x="10806940" y="5614420"/>
            <a:ext cx="759500" cy="759500"/>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0CC85276-D93C-20DC-F3B0-AFF62058C3BD}"/>
              </a:ext>
            </a:extLst>
          </p:cNvPr>
          <p:cNvSpPr/>
          <p:nvPr userDrawn="1"/>
        </p:nvSpPr>
        <p:spPr>
          <a:xfrm rot="2700000">
            <a:off x="12626147" y="2147804"/>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26E7E488-4AD2-E95C-E3A0-BD0D004D4ADC}"/>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chemeClr val="bg1"/>
                </a:solidFill>
                <a:effectLst/>
                <a:latin typeface="Open Sans" pitchFamily="2" charset="0"/>
              </a:rPr>
              <a:t>©2025 Encore Global LP or its subsidiaries</a:t>
            </a:r>
            <a:r>
              <a:rPr lang="en-US" sz="800" b="0" i="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
        <p:nvSpPr>
          <p:cNvPr id="2" name="Title 2">
            <a:extLst>
              <a:ext uri="{FF2B5EF4-FFF2-40B4-BE49-F238E27FC236}">
                <a16:creationId xmlns:a16="http://schemas.microsoft.com/office/drawing/2014/main" id="{ED19BC1B-07D7-A57F-8B19-7842F101C1F4}"/>
              </a:ext>
            </a:extLst>
          </p:cNvPr>
          <p:cNvSpPr>
            <a:spLocks noGrp="1"/>
          </p:cNvSpPr>
          <p:nvPr>
            <p:ph type="title" hasCustomPrompt="1"/>
          </p:nvPr>
        </p:nvSpPr>
        <p:spPr>
          <a:xfrm>
            <a:off x="714667" y="2637878"/>
            <a:ext cx="5867312" cy="1148138"/>
          </a:xfrm>
        </p:spPr>
        <p:txBody>
          <a:bodyPr>
            <a:noAutofit/>
          </a:bodyPr>
          <a:lstStyle>
            <a:lvl1pPr>
              <a:defRPr sz="7800"/>
            </a:lvl1pPr>
          </a:lstStyle>
          <a:p>
            <a:r>
              <a:rPr lang="en-US"/>
              <a:t>Thank you!</a:t>
            </a:r>
          </a:p>
        </p:txBody>
      </p:sp>
      <p:sp>
        <p:nvSpPr>
          <p:cNvPr id="3" name="TextBox 2">
            <a:extLst>
              <a:ext uri="{FF2B5EF4-FFF2-40B4-BE49-F238E27FC236}">
                <a16:creationId xmlns:a16="http://schemas.microsoft.com/office/drawing/2014/main" id="{0AEA7347-F6C1-FFC9-7B4F-8B00F53E7E58}"/>
              </a:ext>
            </a:extLst>
          </p:cNvPr>
          <p:cNvSpPr txBox="1"/>
          <p:nvPr userDrawn="1"/>
        </p:nvSpPr>
        <p:spPr>
          <a:xfrm>
            <a:off x="6760891" y="6858000"/>
            <a:ext cx="5431109" cy="1954381"/>
          </a:xfrm>
          <a:prstGeom prst="rect">
            <a:avLst/>
          </a:prstGeom>
          <a:solidFill>
            <a:schemeClr val="accent6"/>
          </a:solidFill>
        </p:spPr>
        <p:txBody>
          <a:bodyPr wrap="square" rtlCol="0">
            <a:spAutoFit/>
          </a:bodyPr>
          <a:lstStyle/>
          <a:p>
            <a:r>
              <a:rPr lang="en-US" sz="1100" b="1" i="0">
                <a:solidFill>
                  <a:schemeClr val="tx1"/>
                </a:solidFill>
                <a:latin typeface="Open Sans ExtraBold" pitchFamily="2" charset="0"/>
                <a:ea typeface="Open Sans ExtraBold" pitchFamily="2" charset="0"/>
                <a:cs typeface="Open Sans ExtraBold" pitchFamily="2" charset="0"/>
              </a:rPr>
              <a:t>To change the photo across the diamonds:</a:t>
            </a:r>
          </a:p>
          <a:p>
            <a:r>
              <a:rPr lang="en-US" sz="1100" b="0" i="0">
                <a:solidFill>
                  <a:schemeClr val="tx1"/>
                </a:solidFill>
                <a:effectLst/>
                <a:latin typeface="Open Sans" pitchFamily="2" charset="0"/>
                <a:ea typeface="Open Sans" pitchFamily="2" charset="0"/>
                <a:cs typeface="Open Sans" pitchFamily="2" charset="0"/>
              </a:rPr>
              <a:t>1 </a:t>
            </a:r>
            <a:r>
              <a:rPr lang="en-US" sz="1100">
                <a:solidFill>
                  <a:schemeClr val="tx1"/>
                </a:solidFill>
                <a:latin typeface="Open Sans" pitchFamily="2" charset="0"/>
                <a:ea typeface="Open Sans" pitchFamily="2" charset="0"/>
                <a:cs typeface="Open Sans" pitchFamily="2" charset="0"/>
              </a:rPr>
              <a:t>–</a:t>
            </a:r>
            <a:r>
              <a:rPr lang="en-US" sz="1100" b="0" i="0">
                <a:solidFill>
                  <a:schemeClr val="tx1"/>
                </a:solidFill>
                <a:effectLst/>
                <a:latin typeface="Open Sans" pitchFamily="2" charset="0"/>
                <a:ea typeface="Open Sans" pitchFamily="2" charset="0"/>
                <a:cs typeface="Open Sans" pitchFamily="2" charset="0"/>
              </a:rPr>
              <a:t> Right-click and pick “Format Picture”</a:t>
            </a:r>
          </a:p>
          <a:p>
            <a:r>
              <a:rPr lang="en-US" sz="1100" b="0" i="0">
                <a:solidFill>
                  <a:schemeClr val="tx1"/>
                </a:solidFill>
                <a:effectLst/>
                <a:latin typeface="Open Sans" pitchFamily="2" charset="0"/>
                <a:ea typeface="Open Sans" pitchFamily="2" charset="0"/>
                <a:cs typeface="Open Sans" pitchFamily="2" charset="0"/>
              </a:rPr>
              <a:t>2 </a:t>
            </a:r>
            <a:r>
              <a:rPr lang="en-US" sz="1100">
                <a:solidFill>
                  <a:schemeClr val="tx1"/>
                </a:solidFill>
                <a:latin typeface="Open Sans" pitchFamily="2" charset="0"/>
                <a:ea typeface="Open Sans" pitchFamily="2" charset="0"/>
                <a:cs typeface="Open Sans" pitchFamily="2" charset="0"/>
              </a:rPr>
              <a:t>–</a:t>
            </a:r>
            <a:r>
              <a:rPr lang="en-US" sz="1100" b="0" i="0">
                <a:solidFill>
                  <a:schemeClr val="tx1"/>
                </a:solidFill>
                <a:effectLst/>
                <a:latin typeface="Open Sans" pitchFamily="2" charset="0"/>
                <a:ea typeface="Open Sans" pitchFamily="2" charset="0"/>
                <a:cs typeface="Open Sans" pitchFamily="2" charset="0"/>
              </a:rPr>
              <a:t> Select “fill” (the paint can icon) and the “Picture or texture fill” selection</a:t>
            </a:r>
          </a:p>
          <a:p>
            <a:r>
              <a:rPr lang="en-US" sz="1100" b="0" i="0">
                <a:solidFill>
                  <a:schemeClr val="tx1"/>
                </a:solidFill>
                <a:effectLst/>
                <a:latin typeface="Open Sans" pitchFamily="2" charset="0"/>
                <a:ea typeface="Open Sans" pitchFamily="2" charset="0"/>
                <a:cs typeface="Open Sans" pitchFamily="2" charset="0"/>
              </a:rPr>
              <a:t>3 </a:t>
            </a:r>
            <a:r>
              <a:rPr lang="en-US" sz="1100">
                <a:solidFill>
                  <a:schemeClr val="tx1"/>
                </a:solidFill>
                <a:latin typeface="Open Sans" pitchFamily="2" charset="0"/>
                <a:ea typeface="Open Sans" pitchFamily="2" charset="0"/>
                <a:cs typeface="Open Sans" pitchFamily="2" charset="0"/>
              </a:rPr>
              <a:t>–</a:t>
            </a:r>
            <a:r>
              <a:rPr lang="en-US" sz="1100" b="0" i="0">
                <a:solidFill>
                  <a:schemeClr val="tx1"/>
                </a:solidFill>
                <a:effectLst/>
                <a:latin typeface="Open Sans" pitchFamily="2" charset="0"/>
                <a:ea typeface="Open Sans" pitchFamily="2" charset="0"/>
                <a:cs typeface="Open Sans" pitchFamily="2" charset="0"/>
              </a:rPr>
              <a:t> For “Picture source” select “Insert…” and select the photo you want to put in its place</a:t>
            </a:r>
          </a:p>
          <a:p>
            <a:r>
              <a:rPr lang="en-US" sz="1100" b="0" i="0">
                <a:solidFill>
                  <a:schemeClr val="tx1"/>
                </a:solidFill>
                <a:latin typeface="Open Sans" pitchFamily="2" charset="0"/>
                <a:ea typeface="Open Sans" pitchFamily="2" charset="0"/>
                <a:cs typeface="Open Sans" pitchFamily="2" charset="0"/>
              </a:rPr>
              <a:t>-------</a:t>
            </a:r>
          </a:p>
          <a:p>
            <a:r>
              <a:rPr lang="en-US" sz="1100" b="1" i="0">
                <a:solidFill>
                  <a:schemeClr val="tx1"/>
                </a:solidFill>
                <a:latin typeface="Open Sans ExtraBold" pitchFamily="2" charset="0"/>
                <a:ea typeface="Open Sans ExtraBold" pitchFamily="2" charset="0"/>
                <a:cs typeface="Open Sans ExtraBold" pitchFamily="2" charset="0"/>
              </a:rPr>
              <a:t>To change the photo crop:</a:t>
            </a:r>
          </a:p>
          <a:p>
            <a:r>
              <a:rPr lang="en-US" sz="1100" b="0" i="0">
                <a:solidFill>
                  <a:schemeClr val="tx1"/>
                </a:solidFill>
                <a:effectLst/>
                <a:latin typeface="Open Sans" pitchFamily="2" charset="0"/>
                <a:ea typeface="Open Sans" pitchFamily="2" charset="0"/>
                <a:cs typeface="Open Sans" pitchFamily="2" charset="0"/>
              </a:rPr>
              <a:t>4 </a:t>
            </a:r>
            <a:r>
              <a:rPr lang="en-US" sz="1100">
                <a:solidFill>
                  <a:schemeClr val="tx1"/>
                </a:solidFill>
                <a:latin typeface="Open Sans" pitchFamily="2" charset="0"/>
                <a:ea typeface="Open Sans" pitchFamily="2" charset="0"/>
                <a:cs typeface="Open Sans" pitchFamily="2" charset="0"/>
              </a:rPr>
              <a:t>–</a:t>
            </a:r>
            <a:r>
              <a:rPr lang="en-US" sz="1100" b="0" i="0">
                <a:solidFill>
                  <a:schemeClr val="tx1"/>
                </a:solidFill>
                <a:effectLst/>
                <a:latin typeface="Open Sans" pitchFamily="2" charset="0"/>
                <a:ea typeface="Open Sans" pitchFamily="2" charset="0"/>
                <a:cs typeface="Open Sans" pitchFamily="2" charset="0"/>
              </a:rPr>
              <a:t> With the diamonds selected, in the top menu bar select “Picture Format” and then select “Crop”</a:t>
            </a:r>
          </a:p>
          <a:p>
            <a:r>
              <a:rPr lang="en-US" sz="1100" b="0" i="0">
                <a:solidFill>
                  <a:schemeClr val="tx1"/>
                </a:solidFill>
                <a:effectLst/>
                <a:latin typeface="Open Sans" pitchFamily="2" charset="0"/>
                <a:ea typeface="Open Sans" pitchFamily="2" charset="0"/>
                <a:cs typeface="Open Sans" pitchFamily="2" charset="0"/>
              </a:rPr>
              <a:t>5 </a:t>
            </a:r>
            <a:r>
              <a:rPr lang="en-US" sz="1100">
                <a:solidFill>
                  <a:schemeClr val="tx1"/>
                </a:solidFill>
                <a:latin typeface="Open Sans" pitchFamily="2" charset="0"/>
                <a:ea typeface="Open Sans" pitchFamily="2" charset="0"/>
                <a:cs typeface="Open Sans" pitchFamily="2" charset="0"/>
              </a:rPr>
              <a:t>–</a:t>
            </a:r>
            <a:r>
              <a:rPr lang="en-US" sz="1100" b="0" i="0">
                <a:solidFill>
                  <a:schemeClr val="tx1"/>
                </a:solidFill>
                <a:effectLst/>
                <a:latin typeface="Open Sans" pitchFamily="2" charset="0"/>
                <a:ea typeface="Open Sans" pitchFamily="2" charset="0"/>
                <a:cs typeface="Open Sans" pitchFamily="2" charset="0"/>
              </a:rPr>
              <a:t> The outer edge of the photo and the scale of the shape will appear; pick an outside corner square to make the image larger or smaller without distortion</a:t>
            </a:r>
          </a:p>
        </p:txBody>
      </p:sp>
    </p:spTree>
    <p:extLst>
      <p:ext uri="{BB962C8B-B14F-4D97-AF65-F5344CB8AC3E}">
        <p14:creationId xmlns:p14="http://schemas.microsoft.com/office/powerpoint/2010/main" val="18900913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_Case Study 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77638-0206-5946-8F78-54CEB2C2894A}"/>
              </a:ext>
            </a:extLst>
          </p:cNvPr>
          <p:cNvSpPr>
            <a:spLocks noGrp="1"/>
          </p:cNvSpPr>
          <p:nvPr>
            <p:ph type="title" hasCustomPrompt="1"/>
          </p:nvPr>
        </p:nvSpPr>
        <p:spPr>
          <a:xfrm>
            <a:off x="602340" y="920995"/>
            <a:ext cx="4075868" cy="323034"/>
          </a:xfrm>
          <a:prstGeom prst="rect">
            <a:avLst/>
          </a:prstGeom>
        </p:spPr>
        <p:txBody>
          <a:bodyPr lIns="0" tIns="0" rIns="0" bIns="0" anchor="b">
            <a:noAutofit/>
          </a:bodyPr>
          <a:lstStyle>
            <a:lvl1pPr>
              <a:defRPr sz="1800">
                <a:solidFill>
                  <a:schemeClr val="tx1"/>
                </a:solidFill>
              </a:defRPr>
            </a:lvl1pPr>
          </a:lstStyle>
          <a:p>
            <a:r>
              <a:rPr lang="en-US"/>
              <a:t>Title of Project</a:t>
            </a:r>
          </a:p>
        </p:txBody>
      </p:sp>
      <p:sp>
        <p:nvSpPr>
          <p:cNvPr id="3" name="Picture Placeholder 2">
            <a:extLst>
              <a:ext uri="{FF2B5EF4-FFF2-40B4-BE49-F238E27FC236}">
                <a16:creationId xmlns:a16="http://schemas.microsoft.com/office/drawing/2014/main" id="{32AAA1B3-8FB3-5B4D-A375-D2719DED39FB}"/>
              </a:ext>
            </a:extLst>
          </p:cNvPr>
          <p:cNvSpPr>
            <a:spLocks noGrp="1"/>
          </p:cNvSpPr>
          <p:nvPr>
            <p:ph type="pic" idx="1" hasCustomPrompt="1"/>
          </p:nvPr>
        </p:nvSpPr>
        <p:spPr>
          <a:xfrm>
            <a:off x="5267571" y="1"/>
            <a:ext cx="3339208" cy="6857999"/>
          </a:xfrm>
          <a:prstGeom prst="rect">
            <a:avLst/>
          </a:prstGeom>
        </p:spPr>
        <p:txBody>
          <a:bodyPr anchor="ctr">
            <a:normAutofit/>
          </a:bodyPr>
          <a:lstStyle>
            <a:lvl1pPr marL="0" indent="0" algn="ctr">
              <a:buNone/>
              <a:defRPr sz="1800">
                <a:solidFill>
                  <a:schemeClr val="tx1"/>
                </a:solidFill>
              </a:defRPr>
            </a:lvl1pPr>
            <a:lvl2pPr marL="457211" indent="0">
              <a:buNone/>
              <a:defRPr sz="2800"/>
            </a:lvl2pPr>
            <a:lvl3pPr marL="914422" indent="0">
              <a:buNone/>
              <a:defRPr sz="2400"/>
            </a:lvl3pPr>
            <a:lvl4pPr marL="1371633" indent="0">
              <a:buNone/>
              <a:defRPr sz="2000"/>
            </a:lvl4pPr>
            <a:lvl5pPr marL="1828844" indent="0">
              <a:buNone/>
              <a:defRPr sz="2000"/>
            </a:lvl5pPr>
            <a:lvl6pPr marL="2286055" indent="0">
              <a:buNone/>
              <a:defRPr sz="2000"/>
            </a:lvl6pPr>
            <a:lvl7pPr marL="2743266" indent="0">
              <a:buNone/>
              <a:defRPr sz="2000"/>
            </a:lvl7pPr>
            <a:lvl8pPr marL="3200476" indent="0">
              <a:buNone/>
              <a:defRPr sz="2000"/>
            </a:lvl8pPr>
            <a:lvl9pPr marL="3657687" indent="0">
              <a:buNone/>
              <a:defRPr sz="2000"/>
            </a:lvl9pPr>
          </a:lstStyle>
          <a:p>
            <a:r>
              <a:rPr lang="en-US"/>
              <a:t>Change the fill color or click to add an image</a:t>
            </a:r>
          </a:p>
        </p:txBody>
      </p:sp>
      <p:sp>
        <p:nvSpPr>
          <p:cNvPr id="4" name="Text Placeholder 3">
            <a:extLst>
              <a:ext uri="{FF2B5EF4-FFF2-40B4-BE49-F238E27FC236}">
                <a16:creationId xmlns:a16="http://schemas.microsoft.com/office/drawing/2014/main" id="{45639BCF-5B83-F74B-B7F6-FC6C7F45A224}"/>
              </a:ext>
            </a:extLst>
          </p:cNvPr>
          <p:cNvSpPr>
            <a:spLocks noGrp="1"/>
          </p:cNvSpPr>
          <p:nvPr>
            <p:ph type="body" sz="half" idx="2" hasCustomPrompt="1"/>
          </p:nvPr>
        </p:nvSpPr>
        <p:spPr>
          <a:xfrm>
            <a:off x="618069" y="1705120"/>
            <a:ext cx="4075868" cy="761364"/>
          </a:xfrm>
          <a:prstGeom prst="rect">
            <a:avLst/>
          </a:prstGeom>
        </p:spPr>
        <p:txBody>
          <a:bodyPr lIns="0" tIns="0" rIns="0" bIns="0">
            <a:noAutofit/>
          </a:bodyPr>
          <a:lstStyle>
            <a:lvl1pPr marL="0" indent="0">
              <a:buNone/>
              <a:defRPr sz="12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11" indent="0">
              <a:buNone/>
              <a:defRPr sz="1400"/>
            </a:lvl2pPr>
            <a:lvl3pPr marL="914422" indent="0">
              <a:buNone/>
              <a:defRPr sz="1200"/>
            </a:lvl3pPr>
            <a:lvl4pPr marL="1371633" indent="0">
              <a:buNone/>
              <a:defRPr sz="1000"/>
            </a:lvl4pPr>
            <a:lvl5pPr marL="1828844" indent="0">
              <a:buNone/>
              <a:defRPr sz="1000"/>
            </a:lvl5pPr>
            <a:lvl6pPr marL="2286055" indent="0">
              <a:buNone/>
              <a:defRPr sz="1000"/>
            </a:lvl6pPr>
            <a:lvl7pPr marL="2743266" indent="0">
              <a:buNone/>
              <a:defRPr sz="1000"/>
            </a:lvl7pPr>
            <a:lvl8pPr marL="3200476" indent="0">
              <a:buNone/>
              <a:defRPr sz="1000"/>
            </a:lvl8pPr>
            <a:lvl9pPr marL="3657687" indent="0">
              <a:buNone/>
              <a:defRPr sz="1000"/>
            </a:lvl9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a:t>
            </a:r>
          </a:p>
        </p:txBody>
      </p:sp>
      <p:sp>
        <p:nvSpPr>
          <p:cNvPr id="27" name="Picture Placeholder 26">
            <a:extLst>
              <a:ext uri="{FF2B5EF4-FFF2-40B4-BE49-F238E27FC236}">
                <a16:creationId xmlns:a16="http://schemas.microsoft.com/office/drawing/2014/main" id="{6752AED1-C466-3A40-A035-B1D378AA215D}"/>
              </a:ext>
            </a:extLst>
          </p:cNvPr>
          <p:cNvSpPr>
            <a:spLocks noGrp="1"/>
          </p:cNvSpPr>
          <p:nvPr>
            <p:ph type="pic" sz="quarter" idx="10" hasCustomPrompt="1"/>
          </p:nvPr>
        </p:nvSpPr>
        <p:spPr>
          <a:xfrm>
            <a:off x="8622792" y="1"/>
            <a:ext cx="3569208" cy="2283015"/>
          </a:xfrm>
          <a:prstGeom prst="rect">
            <a:avLst/>
          </a:prstGeom>
        </p:spPr>
        <p:txBody>
          <a:bodyPr anchor="ctr">
            <a:normAutofit/>
          </a:bodyPr>
          <a:lstStyle>
            <a:lvl1pPr algn="ctr">
              <a:defRPr sz="1800">
                <a:solidFill>
                  <a:schemeClr val="tx1"/>
                </a:solidFill>
              </a:defRPr>
            </a:lvl1pPr>
          </a:lstStyle>
          <a:p>
            <a:r>
              <a:rPr lang="en-US"/>
              <a:t>Click to add a picture</a:t>
            </a:r>
          </a:p>
        </p:txBody>
      </p:sp>
      <p:sp>
        <p:nvSpPr>
          <p:cNvPr id="28" name="Picture Placeholder 26">
            <a:extLst>
              <a:ext uri="{FF2B5EF4-FFF2-40B4-BE49-F238E27FC236}">
                <a16:creationId xmlns:a16="http://schemas.microsoft.com/office/drawing/2014/main" id="{F11BC4CC-238B-E148-9AC7-0B61A8ACCDA1}"/>
              </a:ext>
            </a:extLst>
          </p:cNvPr>
          <p:cNvSpPr>
            <a:spLocks noGrp="1"/>
          </p:cNvSpPr>
          <p:nvPr>
            <p:ph type="pic" sz="quarter" idx="11" hasCustomPrompt="1"/>
          </p:nvPr>
        </p:nvSpPr>
        <p:spPr>
          <a:xfrm>
            <a:off x="8622792" y="2287494"/>
            <a:ext cx="3569208" cy="2283015"/>
          </a:xfrm>
          <a:prstGeom prst="rect">
            <a:avLst/>
          </a:prstGeom>
        </p:spPr>
        <p:txBody>
          <a:bodyPr anchor="ctr">
            <a:normAutofit/>
          </a:bodyPr>
          <a:lstStyle>
            <a:lvl1pPr algn="ctr">
              <a:defRPr sz="1800">
                <a:solidFill>
                  <a:schemeClr val="tx1"/>
                </a:solidFill>
              </a:defRPr>
            </a:lvl1pPr>
          </a:lstStyle>
          <a:p>
            <a:pPr marL="0" marR="0" lvl="0" indent="0" algn="ctr" defTabSz="914422"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add a picture</a:t>
            </a:r>
          </a:p>
        </p:txBody>
      </p:sp>
      <p:sp>
        <p:nvSpPr>
          <p:cNvPr id="29" name="Picture Placeholder 26">
            <a:extLst>
              <a:ext uri="{FF2B5EF4-FFF2-40B4-BE49-F238E27FC236}">
                <a16:creationId xmlns:a16="http://schemas.microsoft.com/office/drawing/2014/main" id="{3DC23E9E-69FA-7B4B-89D9-06DBDCE34D57}"/>
              </a:ext>
            </a:extLst>
          </p:cNvPr>
          <p:cNvSpPr>
            <a:spLocks noGrp="1"/>
          </p:cNvSpPr>
          <p:nvPr>
            <p:ph type="pic" sz="quarter" idx="12" hasCustomPrompt="1"/>
          </p:nvPr>
        </p:nvSpPr>
        <p:spPr>
          <a:xfrm>
            <a:off x="8622792" y="4572000"/>
            <a:ext cx="3569208" cy="2286000"/>
          </a:xfrm>
          <a:prstGeom prst="rect">
            <a:avLst/>
          </a:prstGeom>
        </p:spPr>
        <p:txBody>
          <a:bodyPr anchor="ctr">
            <a:normAutofit/>
          </a:bodyPr>
          <a:lstStyle>
            <a:lvl1pPr algn="ctr">
              <a:defRPr sz="1800">
                <a:solidFill>
                  <a:schemeClr val="tx1"/>
                </a:solidFill>
              </a:defRPr>
            </a:lvl1pPr>
          </a:lstStyle>
          <a:p>
            <a:r>
              <a:rPr lang="en-US"/>
              <a:t>Click to add a picture</a:t>
            </a:r>
          </a:p>
        </p:txBody>
      </p:sp>
      <p:sp>
        <p:nvSpPr>
          <p:cNvPr id="57" name="Text Placeholder 3">
            <a:extLst>
              <a:ext uri="{FF2B5EF4-FFF2-40B4-BE49-F238E27FC236}">
                <a16:creationId xmlns:a16="http://schemas.microsoft.com/office/drawing/2014/main" id="{379095EA-D041-474C-9E44-AF4B8AE704FD}"/>
              </a:ext>
            </a:extLst>
          </p:cNvPr>
          <p:cNvSpPr>
            <a:spLocks noGrp="1"/>
          </p:cNvSpPr>
          <p:nvPr>
            <p:ph type="body" sz="half" idx="14" hasCustomPrompt="1"/>
          </p:nvPr>
        </p:nvSpPr>
        <p:spPr>
          <a:xfrm>
            <a:off x="613492" y="4037827"/>
            <a:ext cx="4075868" cy="1333937"/>
          </a:xfrm>
          <a:prstGeom prst="rect">
            <a:avLst/>
          </a:prstGeom>
        </p:spPr>
        <p:txBody>
          <a:bodyPr lIns="0" tIns="0" rIns="0" bIns="0">
            <a:noAutofit/>
          </a:bodyPr>
          <a:lstStyle>
            <a:lvl1pPr marL="137163" indent="-137163">
              <a:lnSpc>
                <a:spcPct val="100000"/>
              </a:lnSpc>
              <a:spcBef>
                <a:spcPts val="0"/>
              </a:spcBef>
              <a:buFont typeface="Wingdings" panose="05000000000000000000" pitchFamily="2" charset="2"/>
              <a:buChar char="§"/>
              <a:defRPr sz="12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11" indent="0">
              <a:buNone/>
              <a:defRPr sz="1400"/>
            </a:lvl2pPr>
            <a:lvl3pPr marL="914422" indent="0">
              <a:buNone/>
              <a:defRPr sz="1200"/>
            </a:lvl3pPr>
            <a:lvl4pPr marL="1371633" indent="0">
              <a:buNone/>
              <a:defRPr sz="1000"/>
            </a:lvl4pPr>
            <a:lvl5pPr marL="1828844" indent="0">
              <a:buNone/>
              <a:defRPr sz="1000"/>
            </a:lvl5pPr>
            <a:lvl6pPr marL="2286055" indent="0">
              <a:buNone/>
              <a:defRPr sz="1000"/>
            </a:lvl6pPr>
            <a:lvl7pPr marL="2743266" indent="0">
              <a:buNone/>
              <a:defRPr sz="1000"/>
            </a:lvl7pPr>
            <a:lvl8pPr marL="3200476" indent="0">
              <a:buNone/>
              <a:defRPr sz="1000"/>
            </a:lvl8pPr>
            <a:lvl9pPr marL="3657687" indent="0">
              <a:buNone/>
              <a:defRPr sz="1000"/>
            </a:lvl9pPr>
          </a:lstStyle>
          <a:p>
            <a:pPr lvl="0"/>
            <a:r>
              <a:rPr lang="en-US"/>
              <a:t>Lorem ipsum </a:t>
            </a:r>
          </a:p>
          <a:p>
            <a:pPr lvl="0"/>
            <a:r>
              <a:rPr lang="en-US"/>
              <a:t>Dolor sit </a:t>
            </a:r>
            <a:r>
              <a:rPr lang="en-US" err="1"/>
              <a:t>amet</a:t>
            </a:r>
            <a:endParaRPr lang="en-US"/>
          </a:p>
          <a:p>
            <a:pPr lvl="0"/>
            <a:r>
              <a:rPr lang="en-US" err="1"/>
              <a:t>Consectetur</a:t>
            </a:r>
            <a:r>
              <a:rPr lang="en-US"/>
              <a:t> </a:t>
            </a:r>
            <a:r>
              <a:rPr lang="en-US" err="1"/>
              <a:t>adipiscing</a:t>
            </a:r>
            <a:r>
              <a:rPr lang="en-US"/>
              <a:t> </a:t>
            </a:r>
            <a:r>
              <a:rPr lang="en-US" err="1"/>
              <a:t>elit</a:t>
            </a:r>
            <a:endParaRPr lang="en-US"/>
          </a:p>
          <a:p>
            <a:pPr lvl="0"/>
            <a:r>
              <a:rPr lang="en-US"/>
              <a:t>Sed do </a:t>
            </a:r>
            <a:r>
              <a:rPr lang="en-US" err="1"/>
              <a:t>eiusmod</a:t>
            </a:r>
            <a:r>
              <a:rPr lang="en-US"/>
              <a:t> </a:t>
            </a:r>
            <a:r>
              <a:rPr lang="en-US" err="1"/>
              <a:t>tempor</a:t>
            </a:r>
            <a:r>
              <a:rPr lang="en-US"/>
              <a:t> </a:t>
            </a:r>
          </a:p>
          <a:p>
            <a:pPr lvl="0"/>
            <a:r>
              <a:rPr lang="en-US" err="1"/>
              <a:t>Incididunt</a:t>
            </a:r>
            <a:r>
              <a:rPr lang="en-US"/>
              <a:t> </a:t>
            </a:r>
            <a:r>
              <a:rPr lang="en-US" err="1"/>
              <a:t>ut</a:t>
            </a:r>
            <a:r>
              <a:rPr lang="en-US"/>
              <a:t> </a:t>
            </a:r>
            <a:r>
              <a:rPr lang="en-US" err="1"/>
              <a:t>labore</a:t>
            </a:r>
            <a:r>
              <a:rPr lang="en-US"/>
              <a:t> et dolore </a:t>
            </a:r>
          </a:p>
          <a:p>
            <a:pPr lvl="0"/>
            <a:r>
              <a:rPr lang="en-US"/>
              <a:t>Magna </a:t>
            </a:r>
            <a:r>
              <a:rPr lang="en-US" err="1"/>
              <a:t>aliqua</a:t>
            </a:r>
            <a:endParaRPr lang="en-US"/>
          </a:p>
          <a:p>
            <a:pPr lvl="0"/>
            <a:r>
              <a:rPr lang="en-US"/>
              <a:t>Ut </a:t>
            </a:r>
            <a:r>
              <a:rPr lang="en-US" err="1"/>
              <a:t>enim</a:t>
            </a:r>
            <a:r>
              <a:rPr lang="en-US"/>
              <a:t> ad minim </a:t>
            </a:r>
            <a:r>
              <a:rPr lang="en-US" err="1"/>
              <a:t>veniam</a:t>
            </a:r>
            <a:endParaRPr lang="en-US"/>
          </a:p>
        </p:txBody>
      </p:sp>
      <p:sp>
        <p:nvSpPr>
          <p:cNvPr id="63" name="Text Placeholder 3">
            <a:extLst>
              <a:ext uri="{FF2B5EF4-FFF2-40B4-BE49-F238E27FC236}">
                <a16:creationId xmlns:a16="http://schemas.microsoft.com/office/drawing/2014/main" id="{12863D7F-5C2B-984F-BEE5-ADCCB24A727B}"/>
              </a:ext>
            </a:extLst>
          </p:cNvPr>
          <p:cNvSpPr>
            <a:spLocks noGrp="1"/>
          </p:cNvSpPr>
          <p:nvPr>
            <p:ph type="body" sz="half" idx="17" hasCustomPrompt="1"/>
          </p:nvPr>
        </p:nvSpPr>
        <p:spPr>
          <a:xfrm>
            <a:off x="618069" y="1515549"/>
            <a:ext cx="4075868" cy="176092"/>
          </a:xfrm>
          <a:prstGeom prst="rect">
            <a:avLst/>
          </a:prstGeom>
        </p:spPr>
        <p:txBody>
          <a:bodyPr lIns="0" tIns="0" rIns="0" bIns="0">
            <a:noAutofit/>
          </a:bodyPr>
          <a:lstStyle>
            <a:lvl1pPr marL="0" indent="0">
              <a:buNone/>
              <a:defRPr sz="1000" b="1" i="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11" indent="0">
              <a:buNone/>
              <a:defRPr sz="1400"/>
            </a:lvl2pPr>
            <a:lvl3pPr marL="914422" indent="0">
              <a:buNone/>
              <a:defRPr sz="1200"/>
            </a:lvl3pPr>
            <a:lvl4pPr marL="1371633" indent="0">
              <a:buNone/>
              <a:defRPr sz="1000"/>
            </a:lvl4pPr>
            <a:lvl5pPr marL="1828844" indent="0">
              <a:buNone/>
              <a:defRPr sz="1000"/>
            </a:lvl5pPr>
            <a:lvl6pPr marL="2286055" indent="0">
              <a:buNone/>
              <a:defRPr sz="1000"/>
            </a:lvl6pPr>
            <a:lvl7pPr marL="2743266" indent="0">
              <a:buNone/>
              <a:defRPr sz="1000"/>
            </a:lvl7pPr>
            <a:lvl8pPr marL="3200476" indent="0">
              <a:buNone/>
              <a:defRPr sz="1000"/>
            </a:lvl8pPr>
            <a:lvl9pPr marL="3657687" indent="0">
              <a:buNone/>
              <a:defRPr sz="1000"/>
            </a:lvl9pPr>
          </a:lstStyle>
          <a:p>
            <a:pPr lvl="0"/>
            <a:r>
              <a:rPr lang="en-US"/>
              <a:t>OBJECTIVE</a:t>
            </a:r>
          </a:p>
        </p:txBody>
      </p:sp>
      <p:sp>
        <p:nvSpPr>
          <p:cNvPr id="64" name="Text Placeholder 3">
            <a:extLst>
              <a:ext uri="{FF2B5EF4-FFF2-40B4-BE49-F238E27FC236}">
                <a16:creationId xmlns:a16="http://schemas.microsoft.com/office/drawing/2014/main" id="{E3B0EAEF-1EEF-7547-9C3D-08AED5599118}"/>
              </a:ext>
            </a:extLst>
          </p:cNvPr>
          <p:cNvSpPr>
            <a:spLocks noGrp="1"/>
          </p:cNvSpPr>
          <p:nvPr>
            <p:ph type="body" sz="half" idx="18" hasCustomPrompt="1"/>
          </p:nvPr>
        </p:nvSpPr>
        <p:spPr>
          <a:xfrm>
            <a:off x="618069" y="2875999"/>
            <a:ext cx="4075868" cy="761364"/>
          </a:xfrm>
          <a:prstGeom prst="rect">
            <a:avLst/>
          </a:prstGeom>
        </p:spPr>
        <p:txBody>
          <a:bodyPr lIns="0" tIns="0" rIns="0" bIns="0">
            <a:noAutofit/>
          </a:bodyPr>
          <a:lstStyle>
            <a:lvl1pPr marL="0" indent="0">
              <a:buNone/>
              <a:defRPr sz="12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11" indent="0">
              <a:buNone/>
              <a:defRPr sz="1400"/>
            </a:lvl2pPr>
            <a:lvl3pPr marL="914422" indent="0">
              <a:buNone/>
              <a:defRPr sz="1200"/>
            </a:lvl3pPr>
            <a:lvl4pPr marL="1371633" indent="0">
              <a:buNone/>
              <a:defRPr sz="1000"/>
            </a:lvl4pPr>
            <a:lvl5pPr marL="1828844" indent="0">
              <a:buNone/>
              <a:defRPr sz="1000"/>
            </a:lvl5pPr>
            <a:lvl6pPr marL="2286055" indent="0">
              <a:buNone/>
              <a:defRPr sz="1000"/>
            </a:lvl6pPr>
            <a:lvl7pPr marL="2743266" indent="0">
              <a:buNone/>
              <a:defRPr sz="1000"/>
            </a:lvl7pPr>
            <a:lvl8pPr marL="3200476" indent="0">
              <a:buNone/>
              <a:defRPr sz="1000"/>
            </a:lvl8pPr>
            <a:lvl9pPr marL="3657687" indent="0">
              <a:buNone/>
              <a:defRPr sz="1000"/>
            </a:lvl9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a:t>
            </a:r>
          </a:p>
        </p:txBody>
      </p:sp>
      <p:sp>
        <p:nvSpPr>
          <p:cNvPr id="65" name="Text Placeholder 3">
            <a:extLst>
              <a:ext uri="{FF2B5EF4-FFF2-40B4-BE49-F238E27FC236}">
                <a16:creationId xmlns:a16="http://schemas.microsoft.com/office/drawing/2014/main" id="{5B0300BD-BE8D-364A-812F-3B9997174D19}"/>
              </a:ext>
            </a:extLst>
          </p:cNvPr>
          <p:cNvSpPr>
            <a:spLocks noGrp="1"/>
          </p:cNvSpPr>
          <p:nvPr>
            <p:ph type="body" sz="half" idx="19" hasCustomPrompt="1"/>
          </p:nvPr>
        </p:nvSpPr>
        <p:spPr>
          <a:xfrm>
            <a:off x="618069" y="2686427"/>
            <a:ext cx="4075868" cy="176092"/>
          </a:xfrm>
          <a:prstGeom prst="rect">
            <a:avLst/>
          </a:prstGeom>
        </p:spPr>
        <p:txBody>
          <a:bodyPr lIns="0" tIns="0" rIns="0" bIns="0">
            <a:noAutofit/>
          </a:bodyPr>
          <a:lstStyle>
            <a:lvl1pPr marL="0" indent="0">
              <a:buNone/>
              <a:defRPr sz="1000" b="1" i="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11" indent="0">
              <a:buNone/>
              <a:defRPr sz="1400"/>
            </a:lvl2pPr>
            <a:lvl3pPr marL="914422" indent="0">
              <a:buNone/>
              <a:defRPr sz="1200"/>
            </a:lvl3pPr>
            <a:lvl4pPr marL="1371633" indent="0">
              <a:buNone/>
              <a:defRPr sz="1000"/>
            </a:lvl4pPr>
            <a:lvl5pPr marL="1828844" indent="0">
              <a:buNone/>
              <a:defRPr sz="1000"/>
            </a:lvl5pPr>
            <a:lvl6pPr marL="2286055" indent="0">
              <a:buNone/>
              <a:defRPr sz="1000"/>
            </a:lvl6pPr>
            <a:lvl7pPr marL="2743266" indent="0">
              <a:buNone/>
              <a:defRPr sz="1000"/>
            </a:lvl7pPr>
            <a:lvl8pPr marL="3200476" indent="0">
              <a:buNone/>
              <a:defRPr sz="1000"/>
            </a:lvl8pPr>
            <a:lvl9pPr marL="3657687" indent="0">
              <a:buNone/>
              <a:defRPr sz="1000"/>
            </a:lvl9pPr>
          </a:lstStyle>
          <a:p>
            <a:pPr lvl="0"/>
            <a:r>
              <a:rPr lang="en-US"/>
              <a:t>SOLUTION</a:t>
            </a:r>
          </a:p>
        </p:txBody>
      </p:sp>
      <p:sp>
        <p:nvSpPr>
          <p:cNvPr id="67" name="Text Placeholder 3">
            <a:extLst>
              <a:ext uri="{FF2B5EF4-FFF2-40B4-BE49-F238E27FC236}">
                <a16:creationId xmlns:a16="http://schemas.microsoft.com/office/drawing/2014/main" id="{ACD3D9D6-5720-4142-B5D5-64FF4F9D0C77}"/>
              </a:ext>
            </a:extLst>
          </p:cNvPr>
          <p:cNvSpPr>
            <a:spLocks noGrp="1"/>
          </p:cNvSpPr>
          <p:nvPr>
            <p:ph type="body" sz="half" idx="21" hasCustomPrompt="1"/>
          </p:nvPr>
        </p:nvSpPr>
        <p:spPr>
          <a:xfrm>
            <a:off x="618069" y="3846281"/>
            <a:ext cx="4075868" cy="176092"/>
          </a:xfrm>
          <a:prstGeom prst="rect">
            <a:avLst/>
          </a:prstGeom>
        </p:spPr>
        <p:txBody>
          <a:bodyPr lIns="0" tIns="0" rIns="0" bIns="0">
            <a:noAutofit/>
          </a:bodyPr>
          <a:lstStyle>
            <a:lvl1pPr marL="0" indent="0">
              <a:buNone/>
              <a:defRPr sz="1000" b="1" i="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11" indent="0">
              <a:buNone/>
              <a:defRPr sz="1400"/>
            </a:lvl2pPr>
            <a:lvl3pPr marL="914422" indent="0">
              <a:buNone/>
              <a:defRPr sz="1200"/>
            </a:lvl3pPr>
            <a:lvl4pPr marL="1371633" indent="0">
              <a:buNone/>
              <a:defRPr sz="1000"/>
            </a:lvl4pPr>
            <a:lvl5pPr marL="1828844" indent="0">
              <a:buNone/>
              <a:defRPr sz="1000"/>
            </a:lvl5pPr>
            <a:lvl6pPr marL="2286055" indent="0">
              <a:buNone/>
              <a:defRPr sz="1000"/>
            </a:lvl6pPr>
            <a:lvl7pPr marL="2743266" indent="0">
              <a:buNone/>
              <a:defRPr sz="1000"/>
            </a:lvl7pPr>
            <a:lvl8pPr marL="3200476" indent="0">
              <a:buNone/>
              <a:defRPr sz="1000"/>
            </a:lvl8pPr>
            <a:lvl9pPr marL="3657687" indent="0">
              <a:buNone/>
              <a:defRPr sz="1000"/>
            </a:lvl9pPr>
          </a:lstStyle>
          <a:p>
            <a:pPr lvl="0"/>
            <a:r>
              <a:rPr lang="en-US"/>
              <a:t>SERVICES PROVIDED</a:t>
            </a:r>
          </a:p>
        </p:txBody>
      </p:sp>
      <p:sp>
        <p:nvSpPr>
          <p:cNvPr id="7" name="Text Placeholder 6">
            <a:extLst>
              <a:ext uri="{FF2B5EF4-FFF2-40B4-BE49-F238E27FC236}">
                <a16:creationId xmlns:a16="http://schemas.microsoft.com/office/drawing/2014/main" id="{FD29A76C-3FCC-4195-78AB-C8337847E5A6}"/>
              </a:ext>
            </a:extLst>
          </p:cNvPr>
          <p:cNvSpPr>
            <a:spLocks noGrp="1"/>
          </p:cNvSpPr>
          <p:nvPr>
            <p:ph type="body" sz="quarter" idx="22" hasCustomPrompt="1"/>
          </p:nvPr>
        </p:nvSpPr>
        <p:spPr>
          <a:xfrm>
            <a:off x="601663" y="634686"/>
            <a:ext cx="4087812" cy="254000"/>
          </a:xfrm>
          <a:prstGeom prst="rect">
            <a:avLst/>
          </a:prstGeom>
        </p:spPr>
        <p:txBody>
          <a:bodyPr lIns="0" tIns="0" rIns="0" bIns="0" anchor="b" anchorCtr="0">
            <a:noAutofit/>
          </a:bodyPr>
          <a:lstStyle>
            <a:lvl1pPr marL="0" indent="0">
              <a:buNone/>
              <a:defRPr sz="1200">
                <a:solidFill>
                  <a:schemeClr val="tx1"/>
                </a:solidFill>
              </a:defRPr>
            </a:lvl1pPr>
          </a:lstStyle>
          <a:p>
            <a:pPr lvl="0"/>
            <a:r>
              <a:rPr lang="en-US"/>
              <a:t>Project category</a:t>
            </a:r>
          </a:p>
        </p:txBody>
      </p:sp>
    </p:spTree>
    <p:extLst>
      <p:ext uri="{BB962C8B-B14F-4D97-AF65-F5344CB8AC3E}">
        <p14:creationId xmlns:p14="http://schemas.microsoft.com/office/powerpoint/2010/main" val="1302759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Body-Image-Static">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1244519-733B-77EE-597B-E36EA32F5B11}"/>
              </a:ext>
            </a:extLst>
          </p:cNvPr>
          <p:cNvSpPr/>
          <p:nvPr userDrawn="1"/>
        </p:nvSpPr>
        <p:spPr>
          <a:xfrm rot="2700000">
            <a:off x="9631653" y="541967"/>
            <a:ext cx="2166723" cy="2166723"/>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rowd of people at a concert&#10;&#10;Description automatically generated">
            <a:extLst>
              <a:ext uri="{FF2B5EF4-FFF2-40B4-BE49-F238E27FC236}">
                <a16:creationId xmlns:a16="http://schemas.microsoft.com/office/drawing/2014/main" id="{C7150D13-001E-1E07-1C7C-C8B0E40A0D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985597" y="658431"/>
            <a:ext cx="5447489" cy="5447489"/>
          </a:xfrm>
          <a:prstGeom prst="diamond">
            <a:avLst/>
          </a:prstGeom>
        </p:spPr>
      </p:pic>
      <p:sp>
        <p:nvSpPr>
          <p:cNvPr id="6" name="Rectangle 5">
            <a:extLst>
              <a:ext uri="{FF2B5EF4-FFF2-40B4-BE49-F238E27FC236}">
                <a16:creationId xmlns:a16="http://schemas.microsoft.com/office/drawing/2014/main" id="{9E44A09D-15E1-C0D8-8AC7-BDE58CEF6577}"/>
              </a:ext>
            </a:extLst>
          </p:cNvPr>
          <p:cNvSpPr/>
          <p:nvPr userDrawn="1"/>
        </p:nvSpPr>
        <p:spPr>
          <a:xfrm rot="2700000">
            <a:off x="6568604" y="3805951"/>
            <a:ext cx="2144942" cy="214494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900EDD3-7898-2688-B2E2-F8CCB9166C27}"/>
              </a:ext>
            </a:extLst>
          </p:cNvPr>
          <p:cNvSpPr/>
          <p:nvPr userDrawn="1"/>
        </p:nvSpPr>
        <p:spPr>
          <a:xfrm rot="2700000">
            <a:off x="11028947" y="37505"/>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D727286-77CC-6099-433F-BE7B1CCF94C7}"/>
              </a:ext>
            </a:extLst>
          </p:cNvPr>
          <p:cNvSpPr/>
          <p:nvPr userDrawn="1"/>
        </p:nvSpPr>
        <p:spPr>
          <a:xfrm rot="2700000">
            <a:off x="9008743" y="-103640"/>
            <a:ext cx="685555" cy="685555"/>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4B18762-6A77-EEF2-4474-302AE58B9BB5}"/>
              </a:ext>
            </a:extLst>
          </p:cNvPr>
          <p:cNvSpPr/>
          <p:nvPr userDrawn="1"/>
        </p:nvSpPr>
        <p:spPr>
          <a:xfrm rot="2700000">
            <a:off x="8548394" y="640620"/>
            <a:ext cx="247624" cy="24762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441C2D-978B-C137-7AF7-48312B402177}"/>
              </a:ext>
            </a:extLst>
          </p:cNvPr>
          <p:cNvSpPr/>
          <p:nvPr userDrawn="1"/>
        </p:nvSpPr>
        <p:spPr>
          <a:xfrm rot="2700000">
            <a:off x="8671681" y="1067587"/>
            <a:ext cx="464734" cy="464734"/>
          </a:xfrm>
          <a:prstGeom prst="rect">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a:extLst>
              <a:ext uri="{FF2B5EF4-FFF2-40B4-BE49-F238E27FC236}">
                <a16:creationId xmlns:a16="http://schemas.microsoft.com/office/drawing/2014/main" id="{76A9FDAD-E6A3-FE15-D9BA-34B6A9953A0F}"/>
              </a:ext>
            </a:extLst>
          </p:cNvPr>
          <p:cNvSpPr>
            <a:spLocks noGrp="1"/>
          </p:cNvSpPr>
          <p:nvPr>
            <p:ph type="body" sz="quarter" idx="10"/>
          </p:nvPr>
        </p:nvSpPr>
        <p:spPr>
          <a:xfrm>
            <a:off x="838200" y="971550"/>
            <a:ext cx="4343400" cy="657225"/>
          </a:xfrm>
          <a:prstGeom prst="rect">
            <a:avLst/>
          </a:prstGeom>
        </p:spPr>
        <p:txBody>
          <a:bodyPr>
            <a:normAutofit/>
          </a:bodyPr>
          <a:lstStyle>
            <a:lvl1pPr>
              <a:lnSpc>
                <a:spcPct val="90000"/>
              </a:lnSpc>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Click to edit Master text styles</a:t>
            </a:r>
          </a:p>
        </p:txBody>
      </p:sp>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p:nvPr>
        </p:nvSpPr>
        <p:spPr>
          <a:xfrm>
            <a:off x="838200" y="1765300"/>
            <a:ext cx="4838700" cy="3708400"/>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pic>
        <p:nvPicPr>
          <p:cNvPr id="3" name="Graphic 14">
            <a:extLst>
              <a:ext uri="{FF2B5EF4-FFF2-40B4-BE49-F238E27FC236}">
                <a16:creationId xmlns:a16="http://schemas.microsoft.com/office/drawing/2014/main" id="{58653B9E-5249-103F-1B76-BA77E022EBDD}"/>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3109953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a_Body-Image-Editabl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76A9FDAD-E6A3-FE15-D9BA-34B6A9953A0F}"/>
              </a:ext>
            </a:extLst>
          </p:cNvPr>
          <p:cNvSpPr>
            <a:spLocks noGrp="1"/>
          </p:cNvSpPr>
          <p:nvPr>
            <p:ph type="body" sz="quarter" idx="10"/>
          </p:nvPr>
        </p:nvSpPr>
        <p:spPr>
          <a:xfrm>
            <a:off x="838200" y="971550"/>
            <a:ext cx="4343400" cy="657225"/>
          </a:xfrm>
          <a:prstGeom prst="rect">
            <a:avLst/>
          </a:prstGeom>
        </p:spPr>
        <p:txBody>
          <a:bodyPr>
            <a:normAutofit/>
          </a:bodyPr>
          <a:lstStyle>
            <a:lvl1pPr>
              <a:lnSpc>
                <a:spcPct val="90000"/>
              </a:lnSpc>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Click to edit Master text styles</a:t>
            </a:r>
          </a:p>
        </p:txBody>
      </p:sp>
      <p:sp>
        <p:nvSpPr>
          <p:cNvPr id="17" name="Text Placeholder 16">
            <a:extLst>
              <a:ext uri="{FF2B5EF4-FFF2-40B4-BE49-F238E27FC236}">
                <a16:creationId xmlns:a16="http://schemas.microsoft.com/office/drawing/2014/main" id="{9CB43EF0-E0B5-B23A-516F-D0BB5B4B64A1}"/>
              </a:ext>
            </a:extLst>
          </p:cNvPr>
          <p:cNvSpPr>
            <a:spLocks noGrp="1"/>
          </p:cNvSpPr>
          <p:nvPr>
            <p:ph type="body" sz="quarter" idx="11"/>
          </p:nvPr>
        </p:nvSpPr>
        <p:spPr>
          <a:xfrm>
            <a:off x="838200" y="1765300"/>
            <a:ext cx="4838700" cy="3708400"/>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sp>
        <p:nvSpPr>
          <p:cNvPr id="3" name="TextBox 2">
            <a:extLst>
              <a:ext uri="{FF2B5EF4-FFF2-40B4-BE49-F238E27FC236}">
                <a16:creationId xmlns:a16="http://schemas.microsoft.com/office/drawing/2014/main" id="{3F22B3B5-B597-5F8B-8D87-F22C65AEAF2D}"/>
              </a:ext>
            </a:extLst>
          </p:cNvPr>
          <p:cNvSpPr txBox="1"/>
          <p:nvPr userDrawn="1"/>
        </p:nvSpPr>
        <p:spPr>
          <a:xfrm>
            <a:off x="6760891" y="6858000"/>
            <a:ext cx="5431109" cy="1754326"/>
          </a:xfrm>
          <a:prstGeom prst="rect">
            <a:avLst/>
          </a:prstGeom>
          <a:solidFill>
            <a:schemeClr val="accent6"/>
          </a:solidFill>
        </p:spPr>
        <p:txBody>
          <a:bodyPr wrap="square" rtlCol="0">
            <a:spAutoFit/>
          </a:bodyPr>
          <a:lstStyle/>
          <a:p>
            <a:r>
              <a:rPr lang="en-US" sz="1200" b="1">
                <a:latin typeface="Open Sans ExtraBold" pitchFamily="2" charset="0"/>
                <a:ea typeface="Open Sans ExtraBold" pitchFamily="2" charset="0"/>
                <a:cs typeface="Open Sans ExtraBold" pitchFamily="2" charset="0"/>
              </a:rPr>
              <a:t>To change the photo in the diamond:</a:t>
            </a:r>
          </a:p>
          <a:p>
            <a:r>
              <a:rPr lang="en-US" sz="1200">
                <a:latin typeface="Open Sans" pitchFamily="2" charset="0"/>
                <a:ea typeface="Open Sans" pitchFamily="2" charset="0"/>
                <a:cs typeface="Open Sans" pitchFamily="2" charset="0"/>
              </a:rPr>
              <a:t>1 – select the diamond with the photo</a:t>
            </a:r>
          </a:p>
          <a:p>
            <a:r>
              <a:rPr lang="en-US" sz="1200">
                <a:latin typeface="Open Sans" pitchFamily="2" charset="0"/>
                <a:ea typeface="Open Sans" pitchFamily="2" charset="0"/>
                <a:cs typeface="Open Sans" pitchFamily="2" charset="0"/>
              </a:rPr>
              <a:t>2 – right-click and pick “change picture”</a:t>
            </a:r>
          </a:p>
          <a:p>
            <a:r>
              <a:rPr lang="en-US" sz="1200">
                <a:latin typeface="Open Sans" pitchFamily="2" charset="0"/>
                <a:ea typeface="Open Sans" pitchFamily="2" charset="0"/>
                <a:cs typeface="Open Sans" pitchFamily="2" charset="0"/>
              </a:rPr>
              <a:t>3 – select the photo you want to put in its place</a:t>
            </a:r>
          </a:p>
          <a:p>
            <a:r>
              <a:rPr lang="en-US" sz="1200">
                <a:latin typeface="Open Sans" pitchFamily="2" charset="0"/>
                <a:ea typeface="Open Sans" pitchFamily="2" charset="0"/>
                <a:cs typeface="Open Sans" pitchFamily="2" charset="0"/>
              </a:rPr>
              <a:t>-------</a:t>
            </a:r>
          </a:p>
          <a:p>
            <a:r>
              <a:rPr lang="en-US" sz="1200" b="1">
                <a:latin typeface="Open Sans ExtraBold" pitchFamily="2" charset="0"/>
                <a:ea typeface="Open Sans ExtraBold" pitchFamily="2" charset="0"/>
                <a:cs typeface="Open Sans ExtraBold" pitchFamily="2" charset="0"/>
              </a:rPr>
              <a:t>To change the photo crop: </a:t>
            </a:r>
          </a:p>
          <a:p>
            <a:r>
              <a:rPr lang="en-US" sz="1200">
                <a:latin typeface="Open Sans" pitchFamily="2" charset="0"/>
                <a:ea typeface="Open Sans" pitchFamily="2" charset="0"/>
                <a:cs typeface="Open Sans" pitchFamily="2" charset="0"/>
              </a:rPr>
              <a:t>4 - With the diamond selected, right-click and choose “Crop”</a:t>
            </a:r>
          </a:p>
          <a:p>
            <a:r>
              <a:rPr lang="en-US" sz="1200">
                <a:latin typeface="Open Sans" pitchFamily="2" charset="0"/>
                <a:ea typeface="Open Sans" pitchFamily="2" charset="0"/>
                <a:cs typeface="Open Sans" pitchFamily="2" charset="0"/>
              </a:rPr>
              <a:t>5 – the outer edge of the photo will appear; pick an </a:t>
            </a:r>
            <a:r>
              <a:rPr lang="en-US" sz="1200" b="1" u="sng">
                <a:latin typeface="Open Sans ExtraBold" pitchFamily="2" charset="0"/>
                <a:ea typeface="Open Sans ExtraBold" pitchFamily="2" charset="0"/>
                <a:cs typeface="Open Sans ExtraBold" pitchFamily="2" charset="0"/>
              </a:rPr>
              <a:t>outside corner</a:t>
            </a:r>
            <a:r>
              <a:rPr lang="en-US" sz="1200" b="1">
                <a:latin typeface="Open Sans ExtraBold" pitchFamily="2" charset="0"/>
                <a:ea typeface="Open Sans ExtraBold" pitchFamily="2" charset="0"/>
                <a:cs typeface="Open Sans ExtraBold" pitchFamily="2" charset="0"/>
              </a:rPr>
              <a:t> </a:t>
            </a:r>
            <a:r>
              <a:rPr lang="en-US" sz="1200">
                <a:latin typeface="Open Sans" pitchFamily="2" charset="0"/>
                <a:ea typeface="Open Sans" pitchFamily="2" charset="0"/>
                <a:cs typeface="Open Sans" pitchFamily="2" charset="0"/>
              </a:rPr>
              <a:t>to make the image larger or smaller without distortion</a:t>
            </a:r>
            <a:endParaRPr lang="en-US" sz="1200" b="1">
              <a:latin typeface="Open Sans ExtraBold" pitchFamily="2" charset="0"/>
              <a:ea typeface="Open Sans ExtraBold" pitchFamily="2" charset="0"/>
              <a:cs typeface="Open Sans ExtraBold" pitchFamily="2" charset="0"/>
            </a:endParaRPr>
          </a:p>
        </p:txBody>
      </p:sp>
      <p:sp>
        <p:nvSpPr>
          <p:cNvPr id="12" name="TextBox 11">
            <a:extLst>
              <a:ext uri="{FF2B5EF4-FFF2-40B4-BE49-F238E27FC236}">
                <a16:creationId xmlns:a16="http://schemas.microsoft.com/office/drawing/2014/main" id="{57C2F846-2D1D-183A-822A-D9C5361463EB}"/>
              </a:ext>
            </a:extLst>
          </p:cNvPr>
          <p:cNvSpPr txBox="1"/>
          <p:nvPr userDrawn="1"/>
        </p:nvSpPr>
        <p:spPr>
          <a:xfrm>
            <a:off x="12233089" y="1802"/>
            <a:ext cx="4897624" cy="830997"/>
          </a:xfrm>
          <a:prstGeom prst="rect">
            <a:avLst/>
          </a:prstGeom>
          <a:solidFill>
            <a:schemeClr val="accent6"/>
          </a:solidFill>
        </p:spPr>
        <p:txBody>
          <a:bodyPr wrap="square" rtlCol="0">
            <a:spAutoFit/>
          </a:bodyPr>
          <a:lstStyle/>
          <a:p>
            <a:r>
              <a:rPr lang="en-US" sz="1200" b="1">
                <a:solidFill>
                  <a:schemeClr val="tx1"/>
                </a:solidFill>
                <a:latin typeface="Open Sans ExtraBold" pitchFamily="2" charset="0"/>
                <a:ea typeface="Open Sans ExtraBold" pitchFamily="2" charset="0"/>
                <a:cs typeface="Open Sans ExtraBold" pitchFamily="2" charset="0"/>
              </a:rPr>
              <a:t>To change the color of the diamonds:</a:t>
            </a:r>
          </a:p>
          <a:p>
            <a:r>
              <a:rPr lang="en-US" sz="1200">
                <a:solidFill>
                  <a:schemeClr val="tx1"/>
                </a:solidFill>
                <a:latin typeface="Open Sans" pitchFamily="2" charset="0"/>
                <a:ea typeface="Open Sans" pitchFamily="2" charset="0"/>
                <a:cs typeface="Open Sans" pitchFamily="2" charset="0"/>
              </a:rPr>
              <a:t>1 – select the grouped diamond object</a:t>
            </a:r>
          </a:p>
          <a:p>
            <a:r>
              <a:rPr lang="en-US" sz="1200">
                <a:solidFill>
                  <a:schemeClr val="tx1"/>
                </a:solidFill>
                <a:latin typeface="Open Sans" pitchFamily="2" charset="0"/>
                <a:ea typeface="Open Sans" pitchFamily="2" charset="0"/>
                <a:cs typeface="Open Sans" pitchFamily="2" charset="0"/>
              </a:rPr>
              <a:t>2 – right-click and pick “Format Shape”</a:t>
            </a:r>
          </a:p>
          <a:p>
            <a:r>
              <a:rPr lang="en-US" sz="1200">
                <a:solidFill>
                  <a:schemeClr val="tx1"/>
                </a:solidFill>
                <a:latin typeface="Open Sans" pitchFamily="2" charset="0"/>
                <a:ea typeface="Open Sans" pitchFamily="2" charset="0"/>
                <a:cs typeface="Open Sans" pitchFamily="2" charset="0"/>
              </a:rPr>
              <a:t>3 – select the color you want from the </a:t>
            </a:r>
            <a:r>
              <a:rPr lang="en-US" sz="1200" b="1" u="sng">
                <a:solidFill>
                  <a:schemeClr val="tx1"/>
                </a:solidFill>
                <a:latin typeface="Open Sans ExtraBold" pitchFamily="2" charset="0"/>
                <a:ea typeface="Open Sans ExtraBold" pitchFamily="2" charset="0"/>
                <a:cs typeface="Open Sans ExtraBold" pitchFamily="2" charset="0"/>
              </a:rPr>
              <a:t>top row</a:t>
            </a:r>
            <a:r>
              <a:rPr lang="en-US" sz="1200" b="1" u="none">
                <a:solidFill>
                  <a:schemeClr val="tx1"/>
                </a:solidFill>
                <a:latin typeface="Open Sans ExtraBold" pitchFamily="2" charset="0"/>
                <a:ea typeface="Open Sans ExtraBold" pitchFamily="2" charset="0"/>
                <a:cs typeface="Open Sans ExtraBold" pitchFamily="2" charset="0"/>
              </a:rPr>
              <a:t> </a:t>
            </a:r>
            <a:r>
              <a:rPr lang="en-US" sz="1200">
                <a:solidFill>
                  <a:schemeClr val="tx1"/>
                </a:solidFill>
                <a:latin typeface="Open Sans" pitchFamily="2" charset="0"/>
                <a:ea typeface="Open Sans" pitchFamily="2" charset="0"/>
                <a:cs typeface="Open Sans" pitchFamily="2" charset="0"/>
              </a:rPr>
              <a:t>of color options</a:t>
            </a:r>
            <a:endParaRPr lang="en-US" sz="1200" b="1">
              <a:solidFill>
                <a:schemeClr val="tx1"/>
              </a:solidFill>
              <a:latin typeface="Open Sans ExtraBold" pitchFamily="2" charset="0"/>
              <a:ea typeface="Open Sans ExtraBold" pitchFamily="2" charset="0"/>
              <a:cs typeface="Open Sans ExtraBold" pitchFamily="2" charset="0"/>
            </a:endParaRPr>
          </a:p>
        </p:txBody>
      </p:sp>
      <p:pic>
        <p:nvPicPr>
          <p:cNvPr id="4" name="Graphic 14">
            <a:extLst>
              <a:ext uri="{FF2B5EF4-FFF2-40B4-BE49-F238E27FC236}">
                <a16:creationId xmlns:a16="http://schemas.microsoft.com/office/drawing/2014/main" id="{EFB3C8B2-AB0B-6772-514D-43D7A2D2428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7657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Body-Columns">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E8E28C68-C64F-1C4A-5649-4E7CC4C5D980}"/>
              </a:ext>
            </a:extLst>
          </p:cNvPr>
          <p:cNvSpPr>
            <a:spLocks noGrp="1"/>
          </p:cNvSpPr>
          <p:nvPr>
            <p:ph type="pic" sz="quarter" idx="20"/>
          </p:nvPr>
        </p:nvSpPr>
        <p:spPr>
          <a:xfrm>
            <a:off x="753525" y="3612835"/>
            <a:ext cx="685800" cy="649224"/>
          </a:xfrm>
          <a:prstGeom prst="rect">
            <a:avLst/>
          </a:prstGeom>
        </p:spPr>
        <p:txBody>
          <a:bodyPr wrap="none"/>
          <a:lstStyle>
            <a:lvl1pPr>
              <a:defRPr sz="800"/>
            </a:lvl1pPr>
          </a:lstStyle>
          <a:p>
            <a:r>
              <a:rPr lang="en-US"/>
              <a:t>Click icon to add picture</a:t>
            </a:r>
          </a:p>
        </p:txBody>
      </p:sp>
      <p:grpSp>
        <p:nvGrpSpPr>
          <p:cNvPr id="3" name="Group 2">
            <a:extLst>
              <a:ext uri="{FF2B5EF4-FFF2-40B4-BE49-F238E27FC236}">
                <a16:creationId xmlns:a16="http://schemas.microsoft.com/office/drawing/2014/main" id="{EF5AA6B4-4F58-D70B-6B77-2FF791F21ACD}"/>
              </a:ext>
            </a:extLst>
          </p:cNvPr>
          <p:cNvGrpSpPr/>
          <p:nvPr userDrawn="1"/>
        </p:nvGrpSpPr>
        <p:grpSpPr>
          <a:xfrm>
            <a:off x="9343516" y="-144677"/>
            <a:ext cx="3014397" cy="1405982"/>
            <a:chOff x="9343516" y="-144677"/>
            <a:chExt cx="3014397" cy="1405982"/>
          </a:xfrm>
        </p:grpSpPr>
        <p:sp>
          <p:nvSpPr>
            <p:cNvPr id="4" name="Diamond 3">
              <a:extLst>
                <a:ext uri="{FF2B5EF4-FFF2-40B4-BE49-F238E27FC236}">
                  <a16:creationId xmlns:a16="http://schemas.microsoft.com/office/drawing/2014/main" id="{8AC778B6-47CB-CC64-C67A-EC9E0346A609}"/>
                </a:ext>
              </a:extLst>
            </p:cNvPr>
            <p:cNvSpPr/>
            <p:nvPr userDrawn="1"/>
          </p:nvSpPr>
          <p:spPr>
            <a:xfrm>
              <a:off x="9622213" y="-134045"/>
              <a:ext cx="732021" cy="731914"/>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4">
              <a:extLst>
                <a:ext uri="{FF2B5EF4-FFF2-40B4-BE49-F238E27FC236}">
                  <a16:creationId xmlns:a16="http://schemas.microsoft.com/office/drawing/2014/main" id="{8C22A5AE-5860-7B1F-438A-006EA6C365C3}"/>
                </a:ext>
              </a:extLst>
            </p:cNvPr>
            <p:cNvSpPr/>
            <p:nvPr userDrawn="1"/>
          </p:nvSpPr>
          <p:spPr>
            <a:xfrm>
              <a:off x="10500958" y="-144677"/>
              <a:ext cx="1261363" cy="1261179"/>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iamond 5">
              <a:extLst>
                <a:ext uri="{FF2B5EF4-FFF2-40B4-BE49-F238E27FC236}">
                  <a16:creationId xmlns:a16="http://schemas.microsoft.com/office/drawing/2014/main" id="{6417D245-DD12-BCF8-C2B2-634893B7CC7C}"/>
                </a:ext>
              </a:extLst>
            </p:cNvPr>
            <p:cNvSpPr/>
            <p:nvPr userDrawn="1"/>
          </p:nvSpPr>
          <p:spPr>
            <a:xfrm>
              <a:off x="9343516" y="379948"/>
              <a:ext cx="306977" cy="306977"/>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7">
              <a:extLst>
                <a:ext uri="{FF2B5EF4-FFF2-40B4-BE49-F238E27FC236}">
                  <a16:creationId xmlns:a16="http://schemas.microsoft.com/office/drawing/2014/main" id="{A2DFEF37-1562-3697-832C-4321A03157E9}"/>
                </a:ext>
              </a:extLst>
            </p:cNvPr>
            <p:cNvSpPr/>
            <p:nvPr userDrawn="1"/>
          </p:nvSpPr>
          <p:spPr>
            <a:xfrm>
              <a:off x="10152893" y="459017"/>
              <a:ext cx="306977" cy="306977"/>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FE7687B5-52C7-F946-48E0-0C242AE5E91C}"/>
                </a:ext>
              </a:extLst>
            </p:cNvPr>
            <p:cNvSpPr/>
            <p:nvPr userDrawn="1"/>
          </p:nvSpPr>
          <p:spPr>
            <a:xfrm>
              <a:off x="9804828" y="648593"/>
              <a:ext cx="306977" cy="306977"/>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iamond 10">
              <a:extLst>
                <a:ext uri="{FF2B5EF4-FFF2-40B4-BE49-F238E27FC236}">
                  <a16:creationId xmlns:a16="http://schemas.microsoft.com/office/drawing/2014/main" id="{DFD32EFF-2A2A-A43A-860D-E20558D53E21}"/>
                </a:ext>
              </a:extLst>
            </p:cNvPr>
            <p:cNvSpPr/>
            <p:nvPr userDrawn="1"/>
          </p:nvSpPr>
          <p:spPr>
            <a:xfrm>
              <a:off x="10301002" y="743739"/>
              <a:ext cx="517566" cy="517566"/>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iamond 11">
              <a:extLst>
                <a:ext uri="{FF2B5EF4-FFF2-40B4-BE49-F238E27FC236}">
                  <a16:creationId xmlns:a16="http://schemas.microsoft.com/office/drawing/2014/main" id="{87A0825F-9AD7-464C-C52A-0534F3F3FD3C}"/>
                </a:ext>
              </a:extLst>
            </p:cNvPr>
            <p:cNvSpPr/>
            <p:nvPr userDrawn="1"/>
          </p:nvSpPr>
          <p:spPr>
            <a:xfrm>
              <a:off x="11840347" y="233613"/>
              <a:ext cx="517566" cy="517566"/>
            </a:xfrm>
            <a:prstGeom prst="diamond">
              <a:avLst/>
            </a:prstGeom>
            <a:solidFill>
              <a:srgbClr val="A754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 Placeholder 16">
            <a:extLst>
              <a:ext uri="{FF2B5EF4-FFF2-40B4-BE49-F238E27FC236}">
                <a16:creationId xmlns:a16="http://schemas.microsoft.com/office/drawing/2014/main" id="{B2DEDBF9-159D-53EB-39E2-8E0493B3CA21}"/>
              </a:ext>
            </a:extLst>
          </p:cNvPr>
          <p:cNvSpPr>
            <a:spLocks noGrp="1"/>
          </p:cNvSpPr>
          <p:nvPr>
            <p:ph type="body" sz="quarter" idx="12" hasCustomPrompt="1"/>
          </p:nvPr>
        </p:nvSpPr>
        <p:spPr>
          <a:xfrm>
            <a:off x="753525" y="4363452"/>
            <a:ext cx="2517476" cy="1110247"/>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add text</a:t>
            </a:r>
          </a:p>
        </p:txBody>
      </p:sp>
      <p:sp>
        <p:nvSpPr>
          <p:cNvPr id="17" name="Text Placeholder 16">
            <a:extLst>
              <a:ext uri="{FF2B5EF4-FFF2-40B4-BE49-F238E27FC236}">
                <a16:creationId xmlns:a16="http://schemas.microsoft.com/office/drawing/2014/main" id="{B5C2CA92-30F4-B5F6-BB33-16B62B494CD7}"/>
              </a:ext>
            </a:extLst>
          </p:cNvPr>
          <p:cNvSpPr>
            <a:spLocks noGrp="1"/>
          </p:cNvSpPr>
          <p:nvPr>
            <p:ph type="body" sz="quarter" idx="13" hasCustomPrompt="1"/>
          </p:nvPr>
        </p:nvSpPr>
        <p:spPr>
          <a:xfrm>
            <a:off x="3698840" y="4363451"/>
            <a:ext cx="2718001" cy="1110247"/>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add text</a:t>
            </a:r>
          </a:p>
        </p:txBody>
      </p:sp>
      <p:sp>
        <p:nvSpPr>
          <p:cNvPr id="18" name="Text Placeholder 16">
            <a:extLst>
              <a:ext uri="{FF2B5EF4-FFF2-40B4-BE49-F238E27FC236}">
                <a16:creationId xmlns:a16="http://schemas.microsoft.com/office/drawing/2014/main" id="{3CD2FF6C-F61E-C118-20FE-29DCDF18B490}"/>
              </a:ext>
            </a:extLst>
          </p:cNvPr>
          <p:cNvSpPr>
            <a:spLocks noGrp="1"/>
          </p:cNvSpPr>
          <p:nvPr>
            <p:ph type="body" sz="quarter" idx="14" hasCustomPrompt="1"/>
          </p:nvPr>
        </p:nvSpPr>
        <p:spPr>
          <a:xfrm>
            <a:off x="6843091" y="4363451"/>
            <a:ext cx="2718001" cy="1110247"/>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add text</a:t>
            </a:r>
          </a:p>
        </p:txBody>
      </p:sp>
      <p:sp>
        <p:nvSpPr>
          <p:cNvPr id="21" name="Text Placeholder 20">
            <a:extLst>
              <a:ext uri="{FF2B5EF4-FFF2-40B4-BE49-F238E27FC236}">
                <a16:creationId xmlns:a16="http://schemas.microsoft.com/office/drawing/2014/main" id="{E826CBD0-F42B-9950-A457-4FD36708D179}"/>
              </a:ext>
            </a:extLst>
          </p:cNvPr>
          <p:cNvSpPr>
            <a:spLocks noGrp="1"/>
          </p:cNvSpPr>
          <p:nvPr>
            <p:ph type="body" sz="quarter" idx="16" hasCustomPrompt="1"/>
          </p:nvPr>
        </p:nvSpPr>
        <p:spPr>
          <a:xfrm>
            <a:off x="755113" y="1759948"/>
            <a:ext cx="9545638" cy="1336177"/>
          </a:xfrm>
          <a:prstGeom prst="rect">
            <a:avLst/>
          </a:prstGeom>
        </p:spPr>
        <p:txBody>
          <a:bodyPr>
            <a:noAutofit/>
          </a:bodyPr>
          <a:lstStyle>
            <a:lvl1pPr>
              <a:lnSpc>
                <a:spcPct val="140000"/>
              </a:lnSpc>
              <a:defRPr sz="1800" b="0" i="0">
                <a:latin typeface="Open Sans" pitchFamily="2" charset="0"/>
                <a:ea typeface="Open Sans" pitchFamily="2" charset="0"/>
                <a:cs typeface="Open Sans" pitchFamily="2" charset="0"/>
              </a:defRPr>
            </a:lvl1pPr>
          </a:lstStyle>
          <a:p>
            <a:pPr lvl="0"/>
            <a:r>
              <a:rPr lang="en-US"/>
              <a:t>Click to add text</a:t>
            </a:r>
          </a:p>
        </p:txBody>
      </p:sp>
      <p:cxnSp>
        <p:nvCxnSpPr>
          <p:cNvPr id="33" name="Straight Connector 32">
            <a:extLst>
              <a:ext uri="{FF2B5EF4-FFF2-40B4-BE49-F238E27FC236}">
                <a16:creationId xmlns:a16="http://schemas.microsoft.com/office/drawing/2014/main" id="{9FFC251E-8245-DA5F-B0AE-D2D034430020}"/>
              </a:ext>
            </a:extLst>
          </p:cNvPr>
          <p:cNvCxnSpPr/>
          <p:nvPr userDrawn="1"/>
        </p:nvCxnSpPr>
        <p:spPr>
          <a:xfrm>
            <a:off x="3506525" y="3578225"/>
            <a:ext cx="0" cy="1995639"/>
          </a:xfrm>
          <a:prstGeom prst="line">
            <a:avLst/>
          </a:prstGeom>
          <a:ln>
            <a:solidFill>
              <a:srgbClr val="1C74BD"/>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557401C5-6B04-872C-E37D-61108978B0D5}"/>
              </a:ext>
            </a:extLst>
          </p:cNvPr>
          <p:cNvCxnSpPr/>
          <p:nvPr userDrawn="1"/>
        </p:nvCxnSpPr>
        <p:spPr>
          <a:xfrm>
            <a:off x="6640664" y="3578225"/>
            <a:ext cx="0" cy="1995639"/>
          </a:xfrm>
          <a:prstGeom prst="line">
            <a:avLst/>
          </a:prstGeom>
          <a:ln>
            <a:solidFill>
              <a:srgbClr val="1C74BD"/>
            </a:solidFill>
          </a:ln>
        </p:spPr>
        <p:style>
          <a:lnRef idx="2">
            <a:schemeClr val="accent1"/>
          </a:lnRef>
          <a:fillRef idx="0">
            <a:schemeClr val="accent1"/>
          </a:fillRef>
          <a:effectRef idx="1">
            <a:schemeClr val="accent1"/>
          </a:effectRef>
          <a:fontRef idx="minor">
            <a:schemeClr val="tx1"/>
          </a:fontRef>
        </p:style>
      </p:cxnSp>
      <p:sp>
        <p:nvSpPr>
          <p:cNvPr id="7" name="Title 6">
            <a:extLst>
              <a:ext uri="{FF2B5EF4-FFF2-40B4-BE49-F238E27FC236}">
                <a16:creationId xmlns:a16="http://schemas.microsoft.com/office/drawing/2014/main" id="{ADD3BF92-EE6C-89E3-0BE9-FE0D1D5BCBC5}"/>
              </a:ext>
            </a:extLst>
          </p:cNvPr>
          <p:cNvSpPr>
            <a:spLocks noGrp="1"/>
          </p:cNvSpPr>
          <p:nvPr>
            <p:ph type="title" hasCustomPrompt="1"/>
          </p:nvPr>
        </p:nvSpPr>
        <p:spPr>
          <a:xfrm>
            <a:off x="755113" y="971482"/>
            <a:ext cx="9049715" cy="649027"/>
          </a:xfrm>
        </p:spPr>
        <p:txBody>
          <a:bodyPr>
            <a:noAutofit/>
          </a:bodyPr>
          <a:lstStyle>
            <a:lvl1pPr>
              <a:defRPr sz="5500"/>
            </a:lvl1pPr>
          </a:lstStyle>
          <a:p>
            <a:r>
              <a:rPr lang="en-US"/>
              <a:t>Click to edit title</a:t>
            </a:r>
          </a:p>
        </p:txBody>
      </p:sp>
      <p:sp>
        <p:nvSpPr>
          <p:cNvPr id="14" name="Picture Placeholder 12">
            <a:extLst>
              <a:ext uri="{FF2B5EF4-FFF2-40B4-BE49-F238E27FC236}">
                <a16:creationId xmlns:a16="http://schemas.microsoft.com/office/drawing/2014/main" id="{39EC295C-1659-BF39-703B-5D8693682B2D}"/>
              </a:ext>
            </a:extLst>
          </p:cNvPr>
          <p:cNvSpPr>
            <a:spLocks noGrp="1"/>
          </p:cNvSpPr>
          <p:nvPr>
            <p:ph type="pic" sz="quarter" idx="21"/>
          </p:nvPr>
        </p:nvSpPr>
        <p:spPr>
          <a:xfrm>
            <a:off x="3685084" y="3612835"/>
            <a:ext cx="685800" cy="649224"/>
          </a:xfrm>
          <a:prstGeom prst="rect">
            <a:avLst/>
          </a:prstGeom>
        </p:spPr>
        <p:txBody>
          <a:bodyPr wrap="none"/>
          <a:lstStyle>
            <a:lvl1pPr>
              <a:defRPr sz="800"/>
            </a:lvl1pPr>
          </a:lstStyle>
          <a:p>
            <a:r>
              <a:rPr lang="en-US"/>
              <a:t>Click icon to add picture</a:t>
            </a:r>
          </a:p>
        </p:txBody>
      </p:sp>
      <p:sp>
        <p:nvSpPr>
          <p:cNvPr id="15" name="Picture Placeholder 12">
            <a:extLst>
              <a:ext uri="{FF2B5EF4-FFF2-40B4-BE49-F238E27FC236}">
                <a16:creationId xmlns:a16="http://schemas.microsoft.com/office/drawing/2014/main" id="{60C39F05-A7F3-2F73-94DA-EE0E133DF3A7}"/>
              </a:ext>
            </a:extLst>
          </p:cNvPr>
          <p:cNvSpPr>
            <a:spLocks noGrp="1"/>
          </p:cNvSpPr>
          <p:nvPr>
            <p:ph type="pic" sz="quarter" idx="22"/>
          </p:nvPr>
        </p:nvSpPr>
        <p:spPr>
          <a:xfrm>
            <a:off x="6839779" y="3612835"/>
            <a:ext cx="685800" cy="649224"/>
          </a:xfrm>
          <a:prstGeom prst="rect">
            <a:avLst/>
          </a:prstGeom>
        </p:spPr>
        <p:txBody>
          <a:bodyPr wrap="none"/>
          <a:lstStyle>
            <a:lvl1pPr>
              <a:defRPr sz="800"/>
            </a:lvl1pPr>
          </a:lstStyle>
          <a:p>
            <a:r>
              <a:rPr lang="en-US"/>
              <a:t>Click icon to add picture</a:t>
            </a:r>
          </a:p>
        </p:txBody>
      </p:sp>
      <p:pic>
        <p:nvPicPr>
          <p:cNvPr id="2" name="Graphic 14">
            <a:extLst>
              <a:ext uri="{FF2B5EF4-FFF2-40B4-BE49-F238E27FC236}">
                <a16:creationId xmlns:a16="http://schemas.microsoft.com/office/drawing/2014/main" id="{D4435266-1000-D93A-B625-571E40C5A70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1245549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Body-Columns">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D3A1C5BF-195D-3D0B-EEC0-4A33795B5F3A}"/>
              </a:ext>
            </a:extLst>
          </p:cNvPr>
          <p:cNvSpPr>
            <a:spLocks noGrp="1"/>
          </p:cNvSpPr>
          <p:nvPr>
            <p:ph type="pic" sz="quarter" idx="20"/>
          </p:nvPr>
        </p:nvSpPr>
        <p:spPr>
          <a:xfrm>
            <a:off x="1244009" y="2073349"/>
            <a:ext cx="1819656" cy="1828800"/>
          </a:xfrm>
        </p:spPr>
        <p:txBody>
          <a:bodyPr/>
          <a:lstStyle/>
          <a:p>
            <a:r>
              <a:rPr lang="en-US"/>
              <a:t>Click icon to add picture</a:t>
            </a:r>
          </a:p>
        </p:txBody>
      </p:sp>
      <p:sp>
        <p:nvSpPr>
          <p:cNvPr id="2" name="Title 1">
            <a:extLst>
              <a:ext uri="{FF2B5EF4-FFF2-40B4-BE49-F238E27FC236}">
                <a16:creationId xmlns:a16="http://schemas.microsoft.com/office/drawing/2014/main" id="{7B6DF1E1-7BF9-FB0B-ACD0-F03B2EE77C8F}"/>
              </a:ext>
            </a:extLst>
          </p:cNvPr>
          <p:cNvSpPr>
            <a:spLocks noGrp="1"/>
          </p:cNvSpPr>
          <p:nvPr>
            <p:ph type="title" hasCustomPrompt="1"/>
          </p:nvPr>
        </p:nvSpPr>
        <p:spPr>
          <a:xfrm>
            <a:off x="838199" y="393192"/>
            <a:ext cx="7135761" cy="562378"/>
          </a:xfrm>
        </p:spPr>
        <p:txBody>
          <a:bodyPr/>
          <a:lstStyle/>
          <a:p>
            <a:r>
              <a:rPr lang="en-US"/>
              <a:t>Click to edit the headline</a:t>
            </a:r>
          </a:p>
        </p:txBody>
      </p:sp>
      <p:grpSp>
        <p:nvGrpSpPr>
          <p:cNvPr id="3" name="Group 2">
            <a:extLst>
              <a:ext uri="{FF2B5EF4-FFF2-40B4-BE49-F238E27FC236}">
                <a16:creationId xmlns:a16="http://schemas.microsoft.com/office/drawing/2014/main" id="{892B5945-F8EF-FBC7-4617-4FBA5ABCD22F}"/>
              </a:ext>
            </a:extLst>
          </p:cNvPr>
          <p:cNvGrpSpPr/>
          <p:nvPr userDrawn="1"/>
        </p:nvGrpSpPr>
        <p:grpSpPr>
          <a:xfrm>
            <a:off x="9343516" y="-144677"/>
            <a:ext cx="3014397" cy="1405982"/>
            <a:chOff x="9343516" y="-144677"/>
            <a:chExt cx="3014397" cy="1405982"/>
          </a:xfrm>
          <a:solidFill>
            <a:schemeClr val="accent1"/>
          </a:solidFill>
        </p:grpSpPr>
        <p:sp>
          <p:nvSpPr>
            <p:cNvPr id="4" name="Diamond 3">
              <a:extLst>
                <a:ext uri="{FF2B5EF4-FFF2-40B4-BE49-F238E27FC236}">
                  <a16:creationId xmlns:a16="http://schemas.microsoft.com/office/drawing/2014/main" id="{0C946915-F800-1031-CBA7-B569F3D59E84}"/>
                </a:ext>
              </a:extLst>
            </p:cNvPr>
            <p:cNvSpPr/>
            <p:nvPr userDrawn="1"/>
          </p:nvSpPr>
          <p:spPr>
            <a:xfrm>
              <a:off x="9622213" y="-134045"/>
              <a:ext cx="732021" cy="731914"/>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5" name="Diamond 4">
              <a:extLst>
                <a:ext uri="{FF2B5EF4-FFF2-40B4-BE49-F238E27FC236}">
                  <a16:creationId xmlns:a16="http://schemas.microsoft.com/office/drawing/2014/main" id="{BD35A771-92F1-B8E3-F729-349CEAE82F07}"/>
                </a:ext>
              </a:extLst>
            </p:cNvPr>
            <p:cNvSpPr/>
            <p:nvPr userDrawn="1"/>
          </p:nvSpPr>
          <p:spPr>
            <a:xfrm>
              <a:off x="10500958" y="-144677"/>
              <a:ext cx="1261363" cy="1261179"/>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6" name="Diamond 5">
              <a:extLst>
                <a:ext uri="{FF2B5EF4-FFF2-40B4-BE49-F238E27FC236}">
                  <a16:creationId xmlns:a16="http://schemas.microsoft.com/office/drawing/2014/main" id="{5AE7B930-F305-EC8A-55B5-40E0859508D9}"/>
                </a:ext>
              </a:extLst>
            </p:cNvPr>
            <p:cNvSpPr/>
            <p:nvPr userDrawn="1"/>
          </p:nvSpPr>
          <p:spPr>
            <a:xfrm>
              <a:off x="9343516" y="379948"/>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7" name="Diamond 6">
              <a:extLst>
                <a:ext uri="{FF2B5EF4-FFF2-40B4-BE49-F238E27FC236}">
                  <a16:creationId xmlns:a16="http://schemas.microsoft.com/office/drawing/2014/main" id="{EF140611-CE6F-F3A5-56AB-9AF3D76B0585}"/>
                </a:ext>
              </a:extLst>
            </p:cNvPr>
            <p:cNvSpPr/>
            <p:nvPr userDrawn="1"/>
          </p:nvSpPr>
          <p:spPr>
            <a:xfrm>
              <a:off x="10152893" y="459017"/>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8" name="Diamond 7">
              <a:extLst>
                <a:ext uri="{FF2B5EF4-FFF2-40B4-BE49-F238E27FC236}">
                  <a16:creationId xmlns:a16="http://schemas.microsoft.com/office/drawing/2014/main" id="{446FC5B6-9673-E1E1-C3F2-C31AA7BE899D}"/>
                </a:ext>
              </a:extLst>
            </p:cNvPr>
            <p:cNvSpPr/>
            <p:nvPr userDrawn="1"/>
          </p:nvSpPr>
          <p:spPr>
            <a:xfrm>
              <a:off x="9804828" y="648593"/>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9" name="Diamond 8">
              <a:extLst>
                <a:ext uri="{FF2B5EF4-FFF2-40B4-BE49-F238E27FC236}">
                  <a16:creationId xmlns:a16="http://schemas.microsoft.com/office/drawing/2014/main" id="{E9A88348-0159-8E48-9A31-B5D93749BEF0}"/>
                </a:ext>
              </a:extLst>
            </p:cNvPr>
            <p:cNvSpPr/>
            <p:nvPr userDrawn="1"/>
          </p:nvSpPr>
          <p:spPr>
            <a:xfrm>
              <a:off x="10301002" y="743739"/>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10" name="Diamond 9">
              <a:extLst>
                <a:ext uri="{FF2B5EF4-FFF2-40B4-BE49-F238E27FC236}">
                  <a16:creationId xmlns:a16="http://schemas.microsoft.com/office/drawing/2014/main" id="{A2DF42D1-B0EB-6146-2552-BB1F8AC82374}"/>
                </a:ext>
              </a:extLst>
            </p:cNvPr>
            <p:cNvSpPr/>
            <p:nvPr userDrawn="1"/>
          </p:nvSpPr>
          <p:spPr>
            <a:xfrm>
              <a:off x="11840347" y="233613"/>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grpSp>
      <p:sp>
        <p:nvSpPr>
          <p:cNvPr id="19" name="Text Placeholder 16">
            <a:extLst>
              <a:ext uri="{FF2B5EF4-FFF2-40B4-BE49-F238E27FC236}">
                <a16:creationId xmlns:a16="http://schemas.microsoft.com/office/drawing/2014/main" id="{C5700913-122C-DB23-E2D1-086A40319F12}"/>
              </a:ext>
            </a:extLst>
          </p:cNvPr>
          <p:cNvSpPr>
            <a:spLocks noGrp="1"/>
          </p:cNvSpPr>
          <p:nvPr>
            <p:ph type="body" sz="quarter" idx="16"/>
          </p:nvPr>
        </p:nvSpPr>
        <p:spPr>
          <a:xfrm>
            <a:off x="1244009" y="4106098"/>
            <a:ext cx="1815469" cy="1110247"/>
          </a:xfrm>
          <a:prstGeom prst="rect">
            <a:avLst/>
          </a:prstGeom>
        </p:spPr>
        <p:txBody>
          <a:bodyPr>
            <a:noAutofit/>
          </a:bodyPr>
          <a:lstStyle>
            <a:lvl1pPr algn="ctr">
              <a:lnSpc>
                <a:spcPct val="90000"/>
              </a:lnSpc>
              <a:defRPr sz="1000" b="0" i="0">
                <a:latin typeface="Open Sans" pitchFamily="2" charset="0"/>
                <a:ea typeface="Open Sans" pitchFamily="2" charset="0"/>
                <a:cs typeface="Open Sans" pitchFamily="2" charset="0"/>
              </a:defRPr>
            </a:lvl1pPr>
          </a:lstStyle>
          <a:p>
            <a:pPr lvl="0"/>
            <a:r>
              <a:rPr lang="en-US"/>
              <a:t>Click to edit Master text styles</a:t>
            </a:r>
          </a:p>
        </p:txBody>
      </p:sp>
      <p:sp>
        <p:nvSpPr>
          <p:cNvPr id="20" name="Text Placeholder 16">
            <a:extLst>
              <a:ext uri="{FF2B5EF4-FFF2-40B4-BE49-F238E27FC236}">
                <a16:creationId xmlns:a16="http://schemas.microsoft.com/office/drawing/2014/main" id="{F2DD39C0-B857-71BF-D61E-72018CB02352}"/>
              </a:ext>
            </a:extLst>
          </p:cNvPr>
          <p:cNvSpPr>
            <a:spLocks noGrp="1"/>
          </p:cNvSpPr>
          <p:nvPr>
            <p:ph type="body" sz="quarter" idx="17"/>
          </p:nvPr>
        </p:nvSpPr>
        <p:spPr>
          <a:xfrm>
            <a:off x="3858550" y="4106098"/>
            <a:ext cx="1819656" cy="1110247"/>
          </a:xfrm>
          <a:prstGeom prst="rect">
            <a:avLst/>
          </a:prstGeom>
        </p:spPr>
        <p:txBody>
          <a:bodyPr>
            <a:noAutofit/>
          </a:bodyPr>
          <a:lstStyle>
            <a:lvl1pPr algn="ctr">
              <a:lnSpc>
                <a:spcPct val="90000"/>
              </a:lnSpc>
              <a:defRPr sz="1000" b="0" i="0">
                <a:latin typeface="Open Sans" pitchFamily="2" charset="0"/>
                <a:ea typeface="Open Sans" pitchFamily="2" charset="0"/>
                <a:cs typeface="Open Sans" pitchFamily="2" charset="0"/>
              </a:defRPr>
            </a:lvl1pPr>
          </a:lstStyle>
          <a:p>
            <a:pPr lvl="0"/>
            <a:r>
              <a:rPr lang="en-US"/>
              <a:t>Click to edit Master text styles</a:t>
            </a:r>
          </a:p>
        </p:txBody>
      </p:sp>
      <p:sp>
        <p:nvSpPr>
          <p:cNvPr id="21" name="Text Placeholder 16">
            <a:extLst>
              <a:ext uri="{FF2B5EF4-FFF2-40B4-BE49-F238E27FC236}">
                <a16:creationId xmlns:a16="http://schemas.microsoft.com/office/drawing/2014/main" id="{BED89086-FA94-CDB9-6EE9-96A3DFFEF94E}"/>
              </a:ext>
            </a:extLst>
          </p:cNvPr>
          <p:cNvSpPr>
            <a:spLocks noGrp="1"/>
          </p:cNvSpPr>
          <p:nvPr>
            <p:ph type="body" sz="quarter" idx="18"/>
          </p:nvPr>
        </p:nvSpPr>
        <p:spPr>
          <a:xfrm>
            <a:off x="6513369" y="4106098"/>
            <a:ext cx="1815469" cy="1110247"/>
          </a:xfrm>
          <a:prstGeom prst="rect">
            <a:avLst/>
          </a:prstGeom>
        </p:spPr>
        <p:txBody>
          <a:bodyPr>
            <a:noAutofit/>
          </a:bodyPr>
          <a:lstStyle>
            <a:lvl1pPr algn="ctr">
              <a:lnSpc>
                <a:spcPct val="90000"/>
              </a:lnSpc>
              <a:defRPr sz="1000" b="0" i="0">
                <a:latin typeface="Open Sans" pitchFamily="2" charset="0"/>
                <a:ea typeface="Open Sans" pitchFamily="2" charset="0"/>
                <a:cs typeface="Open Sans" pitchFamily="2" charset="0"/>
              </a:defRPr>
            </a:lvl1pPr>
          </a:lstStyle>
          <a:p>
            <a:pPr lvl="0"/>
            <a:r>
              <a:rPr lang="en-US"/>
              <a:t>Click to edit Master text styles</a:t>
            </a:r>
          </a:p>
        </p:txBody>
      </p:sp>
      <p:sp>
        <p:nvSpPr>
          <p:cNvPr id="22" name="Text Placeholder 16">
            <a:extLst>
              <a:ext uri="{FF2B5EF4-FFF2-40B4-BE49-F238E27FC236}">
                <a16:creationId xmlns:a16="http://schemas.microsoft.com/office/drawing/2014/main" id="{9ABAA163-46D0-9761-8E8E-4DB4EF0B2F43}"/>
              </a:ext>
            </a:extLst>
          </p:cNvPr>
          <p:cNvSpPr>
            <a:spLocks noGrp="1"/>
          </p:cNvSpPr>
          <p:nvPr>
            <p:ph type="body" sz="quarter" idx="19"/>
          </p:nvPr>
        </p:nvSpPr>
        <p:spPr>
          <a:xfrm>
            <a:off x="9132522" y="4106098"/>
            <a:ext cx="1815469" cy="1110247"/>
          </a:xfrm>
          <a:prstGeom prst="rect">
            <a:avLst/>
          </a:prstGeom>
        </p:spPr>
        <p:txBody>
          <a:bodyPr>
            <a:noAutofit/>
          </a:bodyPr>
          <a:lstStyle>
            <a:lvl1pPr algn="ctr">
              <a:lnSpc>
                <a:spcPct val="90000"/>
              </a:lnSpc>
              <a:defRPr sz="1000" b="0" i="0">
                <a:latin typeface="Open Sans" pitchFamily="2" charset="0"/>
                <a:ea typeface="Open Sans" pitchFamily="2" charset="0"/>
                <a:cs typeface="Open Sans" pitchFamily="2" charset="0"/>
              </a:defRPr>
            </a:lvl1pPr>
          </a:lstStyle>
          <a:p>
            <a:pPr lvl="0"/>
            <a:r>
              <a:rPr lang="en-US"/>
              <a:t>Click to edit Master text styles</a:t>
            </a:r>
          </a:p>
        </p:txBody>
      </p:sp>
      <p:sp>
        <p:nvSpPr>
          <p:cNvPr id="14" name="Picture Placeholder 12">
            <a:extLst>
              <a:ext uri="{FF2B5EF4-FFF2-40B4-BE49-F238E27FC236}">
                <a16:creationId xmlns:a16="http://schemas.microsoft.com/office/drawing/2014/main" id="{7EF05935-5C53-6C2A-0F24-4B924E2659BC}"/>
              </a:ext>
            </a:extLst>
          </p:cNvPr>
          <p:cNvSpPr>
            <a:spLocks noGrp="1"/>
          </p:cNvSpPr>
          <p:nvPr>
            <p:ph type="pic" sz="quarter" idx="21"/>
          </p:nvPr>
        </p:nvSpPr>
        <p:spPr>
          <a:xfrm>
            <a:off x="3858550" y="2073349"/>
            <a:ext cx="1819656" cy="1828800"/>
          </a:xfrm>
        </p:spPr>
        <p:txBody>
          <a:bodyPr/>
          <a:lstStyle/>
          <a:p>
            <a:r>
              <a:rPr lang="en-US"/>
              <a:t>Click icon to add picture</a:t>
            </a:r>
          </a:p>
        </p:txBody>
      </p:sp>
      <p:sp>
        <p:nvSpPr>
          <p:cNvPr id="23" name="Picture Placeholder 12">
            <a:extLst>
              <a:ext uri="{FF2B5EF4-FFF2-40B4-BE49-F238E27FC236}">
                <a16:creationId xmlns:a16="http://schemas.microsoft.com/office/drawing/2014/main" id="{42F6254E-CA52-0FAB-30F4-7A5195E51A9A}"/>
              </a:ext>
            </a:extLst>
          </p:cNvPr>
          <p:cNvSpPr>
            <a:spLocks noGrp="1"/>
          </p:cNvSpPr>
          <p:nvPr>
            <p:ph type="pic" sz="quarter" idx="22"/>
          </p:nvPr>
        </p:nvSpPr>
        <p:spPr>
          <a:xfrm>
            <a:off x="6513794" y="2073349"/>
            <a:ext cx="1819656" cy="1828800"/>
          </a:xfrm>
        </p:spPr>
        <p:txBody>
          <a:bodyPr/>
          <a:lstStyle/>
          <a:p>
            <a:r>
              <a:rPr lang="en-US"/>
              <a:t>Click icon to add picture</a:t>
            </a:r>
          </a:p>
        </p:txBody>
      </p:sp>
      <p:sp>
        <p:nvSpPr>
          <p:cNvPr id="25" name="Picture Placeholder 12">
            <a:extLst>
              <a:ext uri="{FF2B5EF4-FFF2-40B4-BE49-F238E27FC236}">
                <a16:creationId xmlns:a16="http://schemas.microsoft.com/office/drawing/2014/main" id="{BCABA558-8C70-E692-2356-3C367F0A868B}"/>
              </a:ext>
            </a:extLst>
          </p:cNvPr>
          <p:cNvSpPr>
            <a:spLocks noGrp="1"/>
          </p:cNvSpPr>
          <p:nvPr>
            <p:ph type="pic" sz="quarter" idx="23"/>
          </p:nvPr>
        </p:nvSpPr>
        <p:spPr>
          <a:xfrm>
            <a:off x="9128335" y="2073349"/>
            <a:ext cx="1819656" cy="1828800"/>
          </a:xfrm>
        </p:spPr>
        <p:txBody>
          <a:bodyPr/>
          <a:lstStyle/>
          <a:p>
            <a:r>
              <a:rPr lang="en-US"/>
              <a:t>Click icon to add picture</a:t>
            </a:r>
          </a:p>
        </p:txBody>
      </p:sp>
      <p:pic>
        <p:nvPicPr>
          <p:cNvPr id="12" name="Graphic 14">
            <a:extLst>
              <a:ext uri="{FF2B5EF4-FFF2-40B4-BE49-F238E27FC236}">
                <a16:creationId xmlns:a16="http://schemas.microsoft.com/office/drawing/2014/main" id="{0DF9F70D-B3F2-F692-F627-83F97DA0A54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2360664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Body">
    <p:spTree>
      <p:nvGrpSpPr>
        <p:cNvPr id="1" name=""/>
        <p:cNvGrpSpPr/>
        <p:nvPr/>
      </p:nvGrpSpPr>
      <p:grpSpPr>
        <a:xfrm>
          <a:off x="0" y="0"/>
          <a:ext cx="0" cy="0"/>
          <a:chOff x="0" y="0"/>
          <a:chExt cx="0" cy="0"/>
        </a:xfrm>
      </p:grpSpPr>
      <p:sp>
        <p:nvSpPr>
          <p:cNvPr id="20" name="Picture Placeholder 15">
            <a:extLst>
              <a:ext uri="{FF2B5EF4-FFF2-40B4-BE49-F238E27FC236}">
                <a16:creationId xmlns:a16="http://schemas.microsoft.com/office/drawing/2014/main" id="{245E379E-E8EC-6946-ADD1-66321039AC02}"/>
              </a:ext>
            </a:extLst>
          </p:cNvPr>
          <p:cNvSpPr>
            <a:spLocks noGrp="1"/>
          </p:cNvSpPr>
          <p:nvPr>
            <p:ph type="pic" sz="quarter" idx="40"/>
          </p:nvPr>
        </p:nvSpPr>
        <p:spPr>
          <a:xfrm>
            <a:off x="5206710" y="3900488"/>
            <a:ext cx="1524000" cy="1509713"/>
          </a:xfrm>
          <a:prstGeom prst="rect">
            <a:avLst/>
          </a:prstGeom>
        </p:spPr>
        <p:txBody>
          <a:bodyPr/>
          <a:lstStyle/>
          <a:p>
            <a:r>
              <a:rPr lang="en-US"/>
              <a:t>Click icon to add picture</a:t>
            </a:r>
          </a:p>
        </p:txBody>
      </p:sp>
      <p:sp>
        <p:nvSpPr>
          <p:cNvPr id="21" name="Picture Placeholder 15">
            <a:extLst>
              <a:ext uri="{FF2B5EF4-FFF2-40B4-BE49-F238E27FC236}">
                <a16:creationId xmlns:a16="http://schemas.microsoft.com/office/drawing/2014/main" id="{0AA3F205-871F-6615-CC87-8934E8711AA0}"/>
              </a:ext>
            </a:extLst>
          </p:cNvPr>
          <p:cNvSpPr>
            <a:spLocks noGrp="1"/>
          </p:cNvSpPr>
          <p:nvPr>
            <p:ph type="pic" sz="quarter" idx="41"/>
          </p:nvPr>
        </p:nvSpPr>
        <p:spPr>
          <a:xfrm>
            <a:off x="6863528" y="3900488"/>
            <a:ext cx="1524000" cy="1509713"/>
          </a:xfrm>
          <a:prstGeom prst="rect">
            <a:avLst/>
          </a:prstGeom>
        </p:spPr>
        <p:txBody>
          <a:bodyPr/>
          <a:lstStyle/>
          <a:p>
            <a:r>
              <a:rPr lang="en-US"/>
              <a:t>Click icon to add picture</a:t>
            </a:r>
          </a:p>
        </p:txBody>
      </p:sp>
      <p:sp>
        <p:nvSpPr>
          <p:cNvPr id="22" name="Picture Placeholder 15">
            <a:extLst>
              <a:ext uri="{FF2B5EF4-FFF2-40B4-BE49-F238E27FC236}">
                <a16:creationId xmlns:a16="http://schemas.microsoft.com/office/drawing/2014/main" id="{8215BE29-1718-3802-951B-0D149C16CFD7}"/>
              </a:ext>
            </a:extLst>
          </p:cNvPr>
          <p:cNvSpPr>
            <a:spLocks noGrp="1"/>
          </p:cNvSpPr>
          <p:nvPr>
            <p:ph type="pic" sz="quarter" idx="42"/>
          </p:nvPr>
        </p:nvSpPr>
        <p:spPr>
          <a:xfrm>
            <a:off x="8518712" y="3900488"/>
            <a:ext cx="1524000" cy="1509713"/>
          </a:xfrm>
          <a:prstGeom prst="rect">
            <a:avLst/>
          </a:prstGeom>
        </p:spPr>
        <p:txBody>
          <a:bodyPr/>
          <a:lstStyle/>
          <a:p>
            <a:r>
              <a:rPr lang="en-US"/>
              <a:t>Click icon to add picture</a:t>
            </a:r>
          </a:p>
        </p:txBody>
      </p:sp>
      <p:sp>
        <p:nvSpPr>
          <p:cNvPr id="23" name="Picture Placeholder 15">
            <a:extLst>
              <a:ext uri="{FF2B5EF4-FFF2-40B4-BE49-F238E27FC236}">
                <a16:creationId xmlns:a16="http://schemas.microsoft.com/office/drawing/2014/main" id="{BC2ACE6E-D565-2DE2-7F02-418337682697}"/>
              </a:ext>
            </a:extLst>
          </p:cNvPr>
          <p:cNvSpPr>
            <a:spLocks noGrp="1"/>
          </p:cNvSpPr>
          <p:nvPr>
            <p:ph type="pic" sz="quarter" idx="43"/>
          </p:nvPr>
        </p:nvSpPr>
        <p:spPr>
          <a:xfrm>
            <a:off x="10175530" y="3900488"/>
            <a:ext cx="1524000" cy="1509713"/>
          </a:xfrm>
          <a:prstGeom prst="rect">
            <a:avLst/>
          </a:prstGeom>
        </p:spPr>
        <p:txBody>
          <a:bodyPr/>
          <a:lstStyle/>
          <a:p>
            <a:r>
              <a:rPr lang="en-US"/>
              <a:t>Click icon to add picture</a:t>
            </a:r>
          </a:p>
        </p:txBody>
      </p:sp>
      <p:sp>
        <p:nvSpPr>
          <p:cNvPr id="16" name="Picture Placeholder 15">
            <a:extLst>
              <a:ext uri="{FF2B5EF4-FFF2-40B4-BE49-F238E27FC236}">
                <a16:creationId xmlns:a16="http://schemas.microsoft.com/office/drawing/2014/main" id="{F8D946EB-0193-959D-9D54-02E56F3F1286}"/>
              </a:ext>
            </a:extLst>
          </p:cNvPr>
          <p:cNvSpPr>
            <a:spLocks noGrp="1"/>
          </p:cNvSpPr>
          <p:nvPr>
            <p:ph type="pic" sz="quarter" idx="36"/>
          </p:nvPr>
        </p:nvSpPr>
        <p:spPr>
          <a:xfrm>
            <a:off x="5207000" y="1829785"/>
            <a:ext cx="1524000" cy="1509713"/>
          </a:xfrm>
          <a:prstGeom prst="rect">
            <a:avLst/>
          </a:prstGeom>
        </p:spPr>
        <p:txBody>
          <a:bodyPr/>
          <a:lstStyle/>
          <a:p>
            <a:r>
              <a:rPr lang="en-US"/>
              <a:t>Click icon to add picture</a:t>
            </a:r>
          </a:p>
        </p:txBody>
      </p:sp>
      <p:sp>
        <p:nvSpPr>
          <p:cNvPr id="2" name="Title 1">
            <a:extLst>
              <a:ext uri="{FF2B5EF4-FFF2-40B4-BE49-F238E27FC236}">
                <a16:creationId xmlns:a16="http://schemas.microsoft.com/office/drawing/2014/main" id="{7B6DF1E1-7BF9-FB0B-ACD0-F03B2EE77C8F}"/>
              </a:ext>
            </a:extLst>
          </p:cNvPr>
          <p:cNvSpPr>
            <a:spLocks noGrp="1"/>
          </p:cNvSpPr>
          <p:nvPr>
            <p:ph type="title" hasCustomPrompt="1"/>
          </p:nvPr>
        </p:nvSpPr>
        <p:spPr>
          <a:xfrm>
            <a:off x="838199" y="393192"/>
            <a:ext cx="7135761" cy="562378"/>
          </a:xfrm>
        </p:spPr>
        <p:txBody>
          <a:bodyPr/>
          <a:lstStyle/>
          <a:p>
            <a:r>
              <a:rPr lang="en-US"/>
              <a:t>Click to edit the headline</a:t>
            </a:r>
          </a:p>
        </p:txBody>
      </p:sp>
      <p:grpSp>
        <p:nvGrpSpPr>
          <p:cNvPr id="3" name="Group 2">
            <a:extLst>
              <a:ext uri="{FF2B5EF4-FFF2-40B4-BE49-F238E27FC236}">
                <a16:creationId xmlns:a16="http://schemas.microsoft.com/office/drawing/2014/main" id="{892B5945-F8EF-FBC7-4617-4FBA5ABCD22F}"/>
              </a:ext>
            </a:extLst>
          </p:cNvPr>
          <p:cNvGrpSpPr/>
          <p:nvPr userDrawn="1"/>
        </p:nvGrpSpPr>
        <p:grpSpPr>
          <a:xfrm>
            <a:off x="9343516" y="-144677"/>
            <a:ext cx="3014397" cy="1405982"/>
            <a:chOff x="9343516" y="-144677"/>
            <a:chExt cx="3014397" cy="1405982"/>
          </a:xfrm>
          <a:solidFill>
            <a:schemeClr val="accent4"/>
          </a:solidFill>
        </p:grpSpPr>
        <p:sp>
          <p:nvSpPr>
            <p:cNvPr id="4" name="Diamond 3">
              <a:extLst>
                <a:ext uri="{FF2B5EF4-FFF2-40B4-BE49-F238E27FC236}">
                  <a16:creationId xmlns:a16="http://schemas.microsoft.com/office/drawing/2014/main" id="{0C946915-F800-1031-CBA7-B569F3D59E84}"/>
                </a:ext>
              </a:extLst>
            </p:cNvPr>
            <p:cNvSpPr/>
            <p:nvPr userDrawn="1"/>
          </p:nvSpPr>
          <p:spPr>
            <a:xfrm>
              <a:off x="9622213" y="-134045"/>
              <a:ext cx="732021" cy="731914"/>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5" name="Diamond 4">
              <a:extLst>
                <a:ext uri="{FF2B5EF4-FFF2-40B4-BE49-F238E27FC236}">
                  <a16:creationId xmlns:a16="http://schemas.microsoft.com/office/drawing/2014/main" id="{BD35A771-92F1-B8E3-F729-349CEAE82F07}"/>
                </a:ext>
              </a:extLst>
            </p:cNvPr>
            <p:cNvSpPr/>
            <p:nvPr userDrawn="1"/>
          </p:nvSpPr>
          <p:spPr>
            <a:xfrm>
              <a:off x="10500958" y="-144677"/>
              <a:ext cx="1261363" cy="1261179"/>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6" name="Diamond 5">
              <a:extLst>
                <a:ext uri="{FF2B5EF4-FFF2-40B4-BE49-F238E27FC236}">
                  <a16:creationId xmlns:a16="http://schemas.microsoft.com/office/drawing/2014/main" id="{5AE7B930-F305-EC8A-55B5-40E0859508D9}"/>
                </a:ext>
              </a:extLst>
            </p:cNvPr>
            <p:cNvSpPr/>
            <p:nvPr userDrawn="1"/>
          </p:nvSpPr>
          <p:spPr>
            <a:xfrm>
              <a:off x="9343516" y="379948"/>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7" name="Diamond 6">
              <a:extLst>
                <a:ext uri="{FF2B5EF4-FFF2-40B4-BE49-F238E27FC236}">
                  <a16:creationId xmlns:a16="http://schemas.microsoft.com/office/drawing/2014/main" id="{EF140611-CE6F-F3A5-56AB-9AF3D76B0585}"/>
                </a:ext>
              </a:extLst>
            </p:cNvPr>
            <p:cNvSpPr/>
            <p:nvPr userDrawn="1"/>
          </p:nvSpPr>
          <p:spPr>
            <a:xfrm>
              <a:off x="10152893" y="459017"/>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8" name="Diamond 7">
              <a:extLst>
                <a:ext uri="{FF2B5EF4-FFF2-40B4-BE49-F238E27FC236}">
                  <a16:creationId xmlns:a16="http://schemas.microsoft.com/office/drawing/2014/main" id="{446FC5B6-9673-E1E1-C3F2-C31AA7BE899D}"/>
                </a:ext>
              </a:extLst>
            </p:cNvPr>
            <p:cNvSpPr/>
            <p:nvPr userDrawn="1"/>
          </p:nvSpPr>
          <p:spPr>
            <a:xfrm>
              <a:off x="9804828" y="648593"/>
              <a:ext cx="306977" cy="306977"/>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9" name="Diamond 8">
              <a:extLst>
                <a:ext uri="{FF2B5EF4-FFF2-40B4-BE49-F238E27FC236}">
                  <a16:creationId xmlns:a16="http://schemas.microsoft.com/office/drawing/2014/main" id="{E9A88348-0159-8E48-9A31-B5D93749BEF0}"/>
                </a:ext>
              </a:extLst>
            </p:cNvPr>
            <p:cNvSpPr/>
            <p:nvPr userDrawn="1"/>
          </p:nvSpPr>
          <p:spPr>
            <a:xfrm>
              <a:off x="10301002" y="743739"/>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sp>
          <p:nvSpPr>
            <p:cNvPr id="10" name="Diamond 9">
              <a:extLst>
                <a:ext uri="{FF2B5EF4-FFF2-40B4-BE49-F238E27FC236}">
                  <a16:creationId xmlns:a16="http://schemas.microsoft.com/office/drawing/2014/main" id="{A2DF42D1-B0EB-6146-2552-BB1F8AC82374}"/>
                </a:ext>
              </a:extLst>
            </p:cNvPr>
            <p:cNvSpPr/>
            <p:nvPr userDrawn="1"/>
          </p:nvSpPr>
          <p:spPr>
            <a:xfrm>
              <a:off x="11840347" y="233613"/>
              <a:ext cx="517566" cy="517566"/>
            </a:xfrm>
            <a:prstGeom prst="diamond">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FDE"/>
                </a:solidFill>
              </a:endParaRPr>
            </a:p>
          </p:txBody>
        </p:sp>
      </p:grpSp>
      <p:sp>
        <p:nvSpPr>
          <p:cNvPr id="11" name="Text Placeholder 2">
            <a:extLst>
              <a:ext uri="{FF2B5EF4-FFF2-40B4-BE49-F238E27FC236}">
                <a16:creationId xmlns:a16="http://schemas.microsoft.com/office/drawing/2014/main" id="{DF845624-CAD5-F9ED-CA0A-3CE1A1C13F2C}"/>
              </a:ext>
            </a:extLst>
          </p:cNvPr>
          <p:cNvSpPr>
            <a:spLocks noGrp="1"/>
          </p:cNvSpPr>
          <p:nvPr>
            <p:ph idx="1" hasCustomPrompt="1"/>
          </p:nvPr>
        </p:nvSpPr>
        <p:spPr>
          <a:xfrm>
            <a:off x="838199" y="1569724"/>
            <a:ext cx="3205480" cy="347570"/>
          </a:xfrm>
          <a:prstGeom prst="rect">
            <a:avLst/>
          </a:prstGeom>
        </p:spPr>
        <p:txBody>
          <a:bodyPr vert="horz" lIns="91440" tIns="45720" rIns="91440" bIns="45720" rtlCol="0">
            <a:normAutofit/>
          </a:bodyPr>
          <a:lstStyle>
            <a:lvl1pPr>
              <a:lnSpc>
                <a:spcPct val="90000"/>
              </a:lnSpc>
              <a:defRPr sz="1800" b="1" i="0">
                <a:solidFill>
                  <a:srgbClr val="A7549F"/>
                </a:solidFill>
                <a:latin typeface="Open Sans ExtraBold" pitchFamily="2" charset="0"/>
                <a:ea typeface="Open Sans ExtraBold" pitchFamily="2" charset="0"/>
                <a:cs typeface="Open Sans ExtraBold" pitchFamily="2" charset="0"/>
              </a:defRPr>
            </a:lvl1pPr>
          </a:lstStyle>
          <a:p>
            <a:pPr lvl="0"/>
            <a:r>
              <a:rPr lang="en-US"/>
              <a:t>Click to edit text</a:t>
            </a:r>
          </a:p>
        </p:txBody>
      </p:sp>
      <p:sp>
        <p:nvSpPr>
          <p:cNvPr id="13" name="Text Placeholder 16">
            <a:extLst>
              <a:ext uri="{FF2B5EF4-FFF2-40B4-BE49-F238E27FC236}">
                <a16:creationId xmlns:a16="http://schemas.microsoft.com/office/drawing/2014/main" id="{BEBE0F5D-17DA-E6E8-3A80-8350B77A8C61}"/>
              </a:ext>
            </a:extLst>
          </p:cNvPr>
          <p:cNvSpPr>
            <a:spLocks noGrp="1"/>
          </p:cNvSpPr>
          <p:nvPr>
            <p:ph type="body" sz="quarter" idx="11"/>
          </p:nvPr>
        </p:nvSpPr>
        <p:spPr>
          <a:xfrm>
            <a:off x="838200" y="2035280"/>
            <a:ext cx="3947160" cy="3654319"/>
          </a:xfrm>
          <a:prstGeom prst="rect">
            <a:avLst/>
          </a:prstGeom>
        </p:spPr>
        <p:txBody>
          <a:bodyPr/>
          <a:lstStyle>
            <a:lvl1pPr>
              <a:defRPr b="0" i="0">
                <a:latin typeface="Open Sans" pitchFamily="2" charset="0"/>
                <a:ea typeface="Open Sans" pitchFamily="2" charset="0"/>
                <a:cs typeface="Open Sans" pitchFamily="2" charset="0"/>
              </a:defRPr>
            </a:lvl1pPr>
          </a:lstStyle>
          <a:p>
            <a:pPr lvl="0"/>
            <a:r>
              <a:rPr lang="en-US"/>
              <a:t>Click to edit Master text styles</a:t>
            </a:r>
          </a:p>
        </p:txBody>
      </p:sp>
      <p:sp>
        <p:nvSpPr>
          <p:cNvPr id="29" name="Text Placeholder 28">
            <a:extLst>
              <a:ext uri="{FF2B5EF4-FFF2-40B4-BE49-F238E27FC236}">
                <a16:creationId xmlns:a16="http://schemas.microsoft.com/office/drawing/2014/main" id="{BE073DD2-ED3E-6225-50FC-9ECF48B4252A}"/>
              </a:ext>
            </a:extLst>
          </p:cNvPr>
          <p:cNvSpPr>
            <a:spLocks noGrp="1"/>
          </p:cNvSpPr>
          <p:nvPr>
            <p:ph type="body" sz="quarter" idx="16" hasCustomPrompt="1"/>
          </p:nvPr>
        </p:nvSpPr>
        <p:spPr>
          <a:xfrm>
            <a:off x="5207738" y="3332163"/>
            <a:ext cx="1524000" cy="219075"/>
          </a:xfrm>
          <a:prstGeom prst="rect">
            <a:avLst/>
          </a:prstGeom>
          <a:solidFill>
            <a:schemeClr val="accent1"/>
          </a:solidFill>
          <a:ln>
            <a:noFill/>
          </a:ln>
        </p:spPr>
        <p:txBody>
          <a:bodyPr>
            <a:noAutofit/>
          </a:bodyPr>
          <a:lstStyle>
            <a:lvl1pPr algn="ctr">
              <a:defRPr sz="1000" b="1" i="0">
                <a:solidFill>
                  <a:schemeClr val="bg1"/>
                </a:solidFill>
                <a:latin typeface="Open Sans ExtraBold" pitchFamily="2" charset="0"/>
                <a:ea typeface="Open Sans ExtraBold" pitchFamily="2" charset="0"/>
                <a:cs typeface="Open Sans ExtraBold" pitchFamily="2" charset="0"/>
              </a:defRPr>
            </a:lvl1pPr>
          </a:lstStyle>
          <a:p>
            <a:pPr lvl="0"/>
            <a:r>
              <a:rPr lang="en-US"/>
              <a:t>First Last</a:t>
            </a:r>
            <a:br>
              <a:rPr lang="en-US"/>
            </a:br>
            <a:endParaRPr lang="en-US"/>
          </a:p>
        </p:txBody>
      </p:sp>
      <p:sp>
        <p:nvSpPr>
          <p:cNvPr id="30" name="Text Placeholder 28">
            <a:extLst>
              <a:ext uri="{FF2B5EF4-FFF2-40B4-BE49-F238E27FC236}">
                <a16:creationId xmlns:a16="http://schemas.microsoft.com/office/drawing/2014/main" id="{163ED0B3-99CE-0AA0-E359-F29CC0AEC479}"/>
              </a:ext>
            </a:extLst>
          </p:cNvPr>
          <p:cNvSpPr>
            <a:spLocks noGrp="1"/>
          </p:cNvSpPr>
          <p:nvPr>
            <p:ph type="body" sz="quarter" idx="17" hasCustomPrompt="1"/>
          </p:nvPr>
        </p:nvSpPr>
        <p:spPr>
          <a:xfrm>
            <a:off x="5207738" y="3528936"/>
            <a:ext cx="1524000" cy="241321"/>
          </a:xfrm>
          <a:prstGeom prst="rect">
            <a:avLst/>
          </a:prstGeom>
          <a:solidFill>
            <a:schemeClr val="accent1"/>
          </a:solidFill>
          <a:ln>
            <a:noFill/>
          </a:ln>
        </p:spPr>
        <p:txBody>
          <a:bodyPr>
            <a:noAutofit/>
          </a:bodyPr>
          <a:lstStyle>
            <a:lvl1pPr algn="ctr">
              <a:lnSpc>
                <a:spcPct val="90000"/>
              </a:lnSpc>
              <a:defRPr sz="650" b="0" i="0">
                <a:solidFill>
                  <a:schemeClr val="bg1"/>
                </a:solidFill>
                <a:latin typeface="Open Sans" pitchFamily="2" charset="0"/>
                <a:ea typeface="Open Sans" pitchFamily="2" charset="0"/>
                <a:cs typeface="Open Sans" pitchFamily="2" charset="0"/>
              </a:defRPr>
            </a:lvl1pPr>
          </a:lstStyle>
          <a:p>
            <a:pPr lvl="0"/>
            <a:r>
              <a:rPr lang="en-US"/>
              <a:t>Title title title title title title</a:t>
            </a:r>
          </a:p>
        </p:txBody>
      </p:sp>
      <p:sp>
        <p:nvSpPr>
          <p:cNvPr id="31" name="Text Placeholder 28">
            <a:extLst>
              <a:ext uri="{FF2B5EF4-FFF2-40B4-BE49-F238E27FC236}">
                <a16:creationId xmlns:a16="http://schemas.microsoft.com/office/drawing/2014/main" id="{AB32EF61-5039-B226-22B8-851DAAB14CB2}"/>
              </a:ext>
            </a:extLst>
          </p:cNvPr>
          <p:cNvSpPr>
            <a:spLocks noGrp="1"/>
          </p:cNvSpPr>
          <p:nvPr>
            <p:ph type="body" sz="quarter" idx="18" hasCustomPrompt="1"/>
          </p:nvPr>
        </p:nvSpPr>
        <p:spPr>
          <a:xfrm>
            <a:off x="6863818" y="3332163"/>
            <a:ext cx="1524000" cy="219075"/>
          </a:xfrm>
          <a:prstGeom prst="rect">
            <a:avLst/>
          </a:prstGeom>
          <a:solidFill>
            <a:schemeClr val="accent1"/>
          </a:solidFill>
          <a:ln>
            <a:noFill/>
          </a:ln>
        </p:spPr>
        <p:txBody>
          <a:bodyPr>
            <a:noAutofit/>
          </a:bodyPr>
          <a:lstStyle>
            <a:lvl1pPr algn="ctr">
              <a:defRPr sz="1000" b="1" i="0">
                <a:solidFill>
                  <a:schemeClr val="bg1"/>
                </a:solidFill>
                <a:latin typeface="Open Sans ExtraBold" pitchFamily="2" charset="0"/>
                <a:ea typeface="Open Sans ExtraBold" pitchFamily="2" charset="0"/>
                <a:cs typeface="Open Sans ExtraBold" pitchFamily="2" charset="0"/>
              </a:defRPr>
            </a:lvl1pPr>
          </a:lstStyle>
          <a:p>
            <a:pPr lvl="0"/>
            <a:r>
              <a:rPr lang="en-US"/>
              <a:t>First Last</a:t>
            </a:r>
            <a:br>
              <a:rPr lang="en-US"/>
            </a:br>
            <a:endParaRPr lang="en-US"/>
          </a:p>
        </p:txBody>
      </p:sp>
      <p:sp>
        <p:nvSpPr>
          <p:cNvPr id="32" name="Text Placeholder 28">
            <a:extLst>
              <a:ext uri="{FF2B5EF4-FFF2-40B4-BE49-F238E27FC236}">
                <a16:creationId xmlns:a16="http://schemas.microsoft.com/office/drawing/2014/main" id="{C0DE54CF-07B4-1D85-37C0-19A47C1531D2}"/>
              </a:ext>
            </a:extLst>
          </p:cNvPr>
          <p:cNvSpPr>
            <a:spLocks noGrp="1"/>
          </p:cNvSpPr>
          <p:nvPr>
            <p:ph type="body" sz="quarter" idx="19" hasCustomPrompt="1"/>
          </p:nvPr>
        </p:nvSpPr>
        <p:spPr>
          <a:xfrm>
            <a:off x="6863818" y="3528936"/>
            <a:ext cx="1524000" cy="241321"/>
          </a:xfrm>
          <a:prstGeom prst="rect">
            <a:avLst/>
          </a:prstGeom>
          <a:solidFill>
            <a:schemeClr val="accent1"/>
          </a:solidFill>
          <a:ln>
            <a:noFill/>
          </a:ln>
        </p:spPr>
        <p:txBody>
          <a:bodyPr>
            <a:noAutofit/>
          </a:bodyPr>
          <a:lstStyle>
            <a:lvl1pPr algn="ctr">
              <a:lnSpc>
                <a:spcPct val="90000"/>
              </a:lnSpc>
              <a:defRPr sz="650" b="0" i="0">
                <a:solidFill>
                  <a:schemeClr val="bg1"/>
                </a:solidFill>
                <a:latin typeface="Open Sans" pitchFamily="2" charset="0"/>
                <a:ea typeface="Open Sans" pitchFamily="2" charset="0"/>
                <a:cs typeface="Open Sans" pitchFamily="2" charset="0"/>
              </a:defRPr>
            </a:lvl1pPr>
          </a:lstStyle>
          <a:p>
            <a:pPr lvl="0"/>
            <a:r>
              <a:rPr lang="en-US"/>
              <a:t>Title title title title title title</a:t>
            </a:r>
          </a:p>
        </p:txBody>
      </p:sp>
      <p:sp>
        <p:nvSpPr>
          <p:cNvPr id="33" name="Text Placeholder 28">
            <a:extLst>
              <a:ext uri="{FF2B5EF4-FFF2-40B4-BE49-F238E27FC236}">
                <a16:creationId xmlns:a16="http://schemas.microsoft.com/office/drawing/2014/main" id="{3A1AD0D6-0704-12F1-1A02-C98797AE5A7B}"/>
              </a:ext>
            </a:extLst>
          </p:cNvPr>
          <p:cNvSpPr>
            <a:spLocks noGrp="1"/>
          </p:cNvSpPr>
          <p:nvPr>
            <p:ph type="body" sz="quarter" idx="20" hasCustomPrompt="1"/>
          </p:nvPr>
        </p:nvSpPr>
        <p:spPr>
          <a:xfrm>
            <a:off x="8519898" y="3330037"/>
            <a:ext cx="1524000" cy="219075"/>
          </a:xfrm>
          <a:prstGeom prst="rect">
            <a:avLst/>
          </a:prstGeom>
          <a:solidFill>
            <a:schemeClr val="accent1"/>
          </a:solidFill>
          <a:ln>
            <a:noFill/>
          </a:ln>
        </p:spPr>
        <p:txBody>
          <a:bodyPr>
            <a:noAutofit/>
          </a:bodyPr>
          <a:lstStyle>
            <a:lvl1pPr algn="ctr">
              <a:defRPr sz="1000" b="1" i="0">
                <a:solidFill>
                  <a:schemeClr val="bg1"/>
                </a:solidFill>
                <a:latin typeface="Open Sans ExtraBold" pitchFamily="2" charset="0"/>
                <a:ea typeface="Open Sans ExtraBold" pitchFamily="2" charset="0"/>
                <a:cs typeface="Open Sans ExtraBold" pitchFamily="2" charset="0"/>
              </a:defRPr>
            </a:lvl1pPr>
          </a:lstStyle>
          <a:p>
            <a:pPr lvl="0"/>
            <a:r>
              <a:rPr lang="en-US"/>
              <a:t>First Last</a:t>
            </a:r>
            <a:br>
              <a:rPr lang="en-US"/>
            </a:br>
            <a:endParaRPr lang="en-US"/>
          </a:p>
        </p:txBody>
      </p:sp>
      <p:sp>
        <p:nvSpPr>
          <p:cNvPr id="34" name="Text Placeholder 28">
            <a:extLst>
              <a:ext uri="{FF2B5EF4-FFF2-40B4-BE49-F238E27FC236}">
                <a16:creationId xmlns:a16="http://schemas.microsoft.com/office/drawing/2014/main" id="{302244FE-5E8B-71F1-D89E-19650A4B8412}"/>
              </a:ext>
            </a:extLst>
          </p:cNvPr>
          <p:cNvSpPr>
            <a:spLocks noGrp="1"/>
          </p:cNvSpPr>
          <p:nvPr>
            <p:ph type="body" sz="quarter" idx="21" hasCustomPrompt="1"/>
          </p:nvPr>
        </p:nvSpPr>
        <p:spPr>
          <a:xfrm>
            <a:off x="8519898" y="3526810"/>
            <a:ext cx="1524000" cy="241321"/>
          </a:xfrm>
          <a:prstGeom prst="rect">
            <a:avLst/>
          </a:prstGeom>
          <a:solidFill>
            <a:schemeClr val="accent1"/>
          </a:solidFill>
          <a:ln>
            <a:noFill/>
          </a:ln>
        </p:spPr>
        <p:txBody>
          <a:bodyPr>
            <a:noAutofit/>
          </a:bodyPr>
          <a:lstStyle>
            <a:lvl1pPr algn="ctr">
              <a:lnSpc>
                <a:spcPct val="90000"/>
              </a:lnSpc>
              <a:defRPr sz="650" b="0" i="0">
                <a:solidFill>
                  <a:schemeClr val="bg1"/>
                </a:solidFill>
                <a:latin typeface="Open Sans" pitchFamily="2" charset="0"/>
                <a:ea typeface="Open Sans" pitchFamily="2" charset="0"/>
                <a:cs typeface="Open Sans" pitchFamily="2" charset="0"/>
              </a:defRPr>
            </a:lvl1pPr>
          </a:lstStyle>
          <a:p>
            <a:pPr lvl="0"/>
            <a:r>
              <a:rPr lang="en-US"/>
              <a:t>Title title title title title title</a:t>
            </a:r>
          </a:p>
        </p:txBody>
      </p:sp>
      <p:sp>
        <p:nvSpPr>
          <p:cNvPr id="35" name="Text Placeholder 28">
            <a:extLst>
              <a:ext uri="{FF2B5EF4-FFF2-40B4-BE49-F238E27FC236}">
                <a16:creationId xmlns:a16="http://schemas.microsoft.com/office/drawing/2014/main" id="{67A97BF5-4C00-E1CA-FFAE-1E8343992CB0}"/>
              </a:ext>
            </a:extLst>
          </p:cNvPr>
          <p:cNvSpPr>
            <a:spLocks noGrp="1"/>
          </p:cNvSpPr>
          <p:nvPr>
            <p:ph type="body" sz="quarter" idx="22" hasCustomPrompt="1"/>
          </p:nvPr>
        </p:nvSpPr>
        <p:spPr>
          <a:xfrm>
            <a:off x="10175978" y="3330037"/>
            <a:ext cx="1524000" cy="219075"/>
          </a:xfrm>
          <a:prstGeom prst="rect">
            <a:avLst/>
          </a:prstGeom>
          <a:solidFill>
            <a:schemeClr val="accent1"/>
          </a:solidFill>
          <a:ln>
            <a:noFill/>
          </a:ln>
        </p:spPr>
        <p:txBody>
          <a:bodyPr>
            <a:noAutofit/>
          </a:bodyPr>
          <a:lstStyle>
            <a:lvl1pPr algn="ctr">
              <a:defRPr sz="1000" b="1" i="0">
                <a:solidFill>
                  <a:schemeClr val="bg1"/>
                </a:solidFill>
                <a:latin typeface="Open Sans ExtraBold" pitchFamily="2" charset="0"/>
                <a:ea typeface="Open Sans ExtraBold" pitchFamily="2" charset="0"/>
                <a:cs typeface="Open Sans ExtraBold" pitchFamily="2" charset="0"/>
              </a:defRPr>
            </a:lvl1pPr>
          </a:lstStyle>
          <a:p>
            <a:pPr lvl="0"/>
            <a:r>
              <a:rPr lang="en-US"/>
              <a:t>First Last</a:t>
            </a:r>
            <a:br>
              <a:rPr lang="en-US"/>
            </a:br>
            <a:endParaRPr lang="en-US"/>
          </a:p>
        </p:txBody>
      </p:sp>
      <p:sp>
        <p:nvSpPr>
          <p:cNvPr id="36" name="Text Placeholder 28">
            <a:extLst>
              <a:ext uri="{FF2B5EF4-FFF2-40B4-BE49-F238E27FC236}">
                <a16:creationId xmlns:a16="http://schemas.microsoft.com/office/drawing/2014/main" id="{68EEC5A0-D7A2-AADA-8325-59F505309D7F}"/>
              </a:ext>
            </a:extLst>
          </p:cNvPr>
          <p:cNvSpPr>
            <a:spLocks noGrp="1"/>
          </p:cNvSpPr>
          <p:nvPr>
            <p:ph type="body" sz="quarter" idx="23" hasCustomPrompt="1"/>
          </p:nvPr>
        </p:nvSpPr>
        <p:spPr>
          <a:xfrm>
            <a:off x="10175978" y="3526810"/>
            <a:ext cx="1524000" cy="241321"/>
          </a:xfrm>
          <a:prstGeom prst="rect">
            <a:avLst/>
          </a:prstGeom>
          <a:solidFill>
            <a:schemeClr val="accent1"/>
          </a:solidFill>
          <a:ln>
            <a:noFill/>
          </a:ln>
        </p:spPr>
        <p:txBody>
          <a:bodyPr>
            <a:noAutofit/>
          </a:bodyPr>
          <a:lstStyle>
            <a:lvl1pPr algn="ctr">
              <a:lnSpc>
                <a:spcPct val="90000"/>
              </a:lnSpc>
              <a:defRPr sz="650" b="0" i="0">
                <a:solidFill>
                  <a:schemeClr val="bg1"/>
                </a:solidFill>
                <a:latin typeface="Open Sans" pitchFamily="2" charset="0"/>
                <a:ea typeface="Open Sans" pitchFamily="2" charset="0"/>
                <a:cs typeface="Open Sans" pitchFamily="2" charset="0"/>
              </a:defRPr>
            </a:lvl1pPr>
          </a:lstStyle>
          <a:p>
            <a:pPr lvl="0"/>
            <a:r>
              <a:rPr lang="en-US"/>
              <a:t>Title title title title title title</a:t>
            </a:r>
          </a:p>
        </p:txBody>
      </p:sp>
      <p:sp>
        <p:nvSpPr>
          <p:cNvPr id="41" name="Text Placeholder 28">
            <a:extLst>
              <a:ext uri="{FF2B5EF4-FFF2-40B4-BE49-F238E27FC236}">
                <a16:creationId xmlns:a16="http://schemas.microsoft.com/office/drawing/2014/main" id="{EB31E158-EF85-4535-9C60-F675A90858C3}"/>
              </a:ext>
            </a:extLst>
          </p:cNvPr>
          <p:cNvSpPr>
            <a:spLocks noGrp="1"/>
          </p:cNvSpPr>
          <p:nvPr>
            <p:ph type="body" sz="quarter" idx="28" hasCustomPrompt="1"/>
          </p:nvPr>
        </p:nvSpPr>
        <p:spPr>
          <a:xfrm>
            <a:off x="5207738" y="5403021"/>
            <a:ext cx="1524000" cy="219075"/>
          </a:xfrm>
          <a:prstGeom prst="rect">
            <a:avLst/>
          </a:prstGeom>
          <a:solidFill>
            <a:schemeClr val="accent1"/>
          </a:solidFill>
          <a:ln>
            <a:noFill/>
          </a:ln>
        </p:spPr>
        <p:txBody>
          <a:bodyPr>
            <a:noAutofit/>
          </a:bodyPr>
          <a:lstStyle>
            <a:lvl1pPr algn="ctr">
              <a:defRPr sz="1000" b="1" i="0">
                <a:solidFill>
                  <a:schemeClr val="bg1"/>
                </a:solidFill>
                <a:latin typeface="Open Sans ExtraBold" pitchFamily="2" charset="0"/>
                <a:ea typeface="Open Sans ExtraBold" pitchFamily="2" charset="0"/>
                <a:cs typeface="Open Sans ExtraBold" pitchFamily="2" charset="0"/>
              </a:defRPr>
            </a:lvl1pPr>
          </a:lstStyle>
          <a:p>
            <a:pPr lvl="0"/>
            <a:r>
              <a:rPr lang="en-US"/>
              <a:t>First Last</a:t>
            </a:r>
            <a:br>
              <a:rPr lang="en-US"/>
            </a:br>
            <a:endParaRPr lang="en-US"/>
          </a:p>
        </p:txBody>
      </p:sp>
      <p:sp>
        <p:nvSpPr>
          <p:cNvPr id="42" name="Text Placeholder 28">
            <a:extLst>
              <a:ext uri="{FF2B5EF4-FFF2-40B4-BE49-F238E27FC236}">
                <a16:creationId xmlns:a16="http://schemas.microsoft.com/office/drawing/2014/main" id="{E3D69E9C-E1FC-3803-AA33-8D32D640E930}"/>
              </a:ext>
            </a:extLst>
          </p:cNvPr>
          <p:cNvSpPr>
            <a:spLocks noGrp="1"/>
          </p:cNvSpPr>
          <p:nvPr>
            <p:ph type="body" sz="quarter" idx="29" hasCustomPrompt="1"/>
          </p:nvPr>
        </p:nvSpPr>
        <p:spPr>
          <a:xfrm>
            <a:off x="5207738" y="5599794"/>
            <a:ext cx="1524000" cy="241321"/>
          </a:xfrm>
          <a:prstGeom prst="rect">
            <a:avLst/>
          </a:prstGeom>
          <a:solidFill>
            <a:schemeClr val="accent1"/>
          </a:solidFill>
          <a:ln>
            <a:noFill/>
          </a:ln>
        </p:spPr>
        <p:txBody>
          <a:bodyPr>
            <a:noAutofit/>
          </a:bodyPr>
          <a:lstStyle>
            <a:lvl1pPr algn="ctr">
              <a:lnSpc>
                <a:spcPct val="90000"/>
              </a:lnSpc>
              <a:defRPr sz="650" b="0" i="0">
                <a:solidFill>
                  <a:schemeClr val="bg1"/>
                </a:solidFill>
                <a:latin typeface="Open Sans" pitchFamily="2" charset="0"/>
                <a:ea typeface="Open Sans" pitchFamily="2" charset="0"/>
                <a:cs typeface="Open Sans" pitchFamily="2" charset="0"/>
              </a:defRPr>
            </a:lvl1pPr>
          </a:lstStyle>
          <a:p>
            <a:pPr lvl="0"/>
            <a:r>
              <a:rPr lang="en-US"/>
              <a:t>Title title title title title title</a:t>
            </a:r>
          </a:p>
        </p:txBody>
      </p:sp>
      <p:sp>
        <p:nvSpPr>
          <p:cNvPr id="43" name="Text Placeholder 28">
            <a:extLst>
              <a:ext uri="{FF2B5EF4-FFF2-40B4-BE49-F238E27FC236}">
                <a16:creationId xmlns:a16="http://schemas.microsoft.com/office/drawing/2014/main" id="{D8787023-C3D1-AED4-7B1B-3D01C7614852}"/>
              </a:ext>
            </a:extLst>
          </p:cNvPr>
          <p:cNvSpPr>
            <a:spLocks noGrp="1"/>
          </p:cNvSpPr>
          <p:nvPr>
            <p:ph type="body" sz="quarter" idx="30" hasCustomPrompt="1"/>
          </p:nvPr>
        </p:nvSpPr>
        <p:spPr>
          <a:xfrm>
            <a:off x="6863818" y="5403021"/>
            <a:ext cx="1524000" cy="219075"/>
          </a:xfrm>
          <a:prstGeom prst="rect">
            <a:avLst/>
          </a:prstGeom>
          <a:solidFill>
            <a:schemeClr val="accent1"/>
          </a:solidFill>
          <a:ln>
            <a:noFill/>
          </a:ln>
        </p:spPr>
        <p:txBody>
          <a:bodyPr>
            <a:noAutofit/>
          </a:bodyPr>
          <a:lstStyle>
            <a:lvl1pPr algn="ctr">
              <a:defRPr sz="1000" b="1" i="0">
                <a:solidFill>
                  <a:schemeClr val="bg1"/>
                </a:solidFill>
                <a:latin typeface="Open Sans ExtraBold" pitchFamily="2" charset="0"/>
                <a:ea typeface="Open Sans ExtraBold" pitchFamily="2" charset="0"/>
                <a:cs typeface="Open Sans ExtraBold" pitchFamily="2" charset="0"/>
              </a:defRPr>
            </a:lvl1pPr>
          </a:lstStyle>
          <a:p>
            <a:pPr lvl="0"/>
            <a:r>
              <a:rPr lang="en-US"/>
              <a:t>First Last</a:t>
            </a:r>
            <a:br>
              <a:rPr lang="en-US"/>
            </a:br>
            <a:endParaRPr lang="en-US"/>
          </a:p>
        </p:txBody>
      </p:sp>
      <p:sp>
        <p:nvSpPr>
          <p:cNvPr id="44" name="Text Placeholder 28">
            <a:extLst>
              <a:ext uri="{FF2B5EF4-FFF2-40B4-BE49-F238E27FC236}">
                <a16:creationId xmlns:a16="http://schemas.microsoft.com/office/drawing/2014/main" id="{513AB07F-63C0-996C-2803-6E9A6EE40208}"/>
              </a:ext>
            </a:extLst>
          </p:cNvPr>
          <p:cNvSpPr>
            <a:spLocks noGrp="1"/>
          </p:cNvSpPr>
          <p:nvPr>
            <p:ph type="body" sz="quarter" idx="31" hasCustomPrompt="1"/>
          </p:nvPr>
        </p:nvSpPr>
        <p:spPr>
          <a:xfrm>
            <a:off x="6863818" y="5599794"/>
            <a:ext cx="1524000" cy="241321"/>
          </a:xfrm>
          <a:prstGeom prst="rect">
            <a:avLst/>
          </a:prstGeom>
          <a:solidFill>
            <a:schemeClr val="accent1"/>
          </a:solidFill>
          <a:ln>
            <a:noFill/>
          </a:ln>
        </p:spPr>
        <p:txBody>
          <a:bodyPr>
            <a:noAutofit/>
          </a:bodyPr>
          <a:lstStyle>
            <a:lvl1pPr algn="ctr">
              <a:lnSpc>
                <a:spcPct val="90000"/>
              </a:lnSpc>
              <a:defRPr sz="650" b="0" i="0">
                <a:solidFill>
                  <a:schemeClr val="bg1"/>
                </a:solidFill>
                <a:latin typeface="Open Sans" pitchFamily="2" charset="0"/>
                <a:ea typeface="Open Sans" pitchFamily="2" charset="0"/>
                <a:cs typeface="Open Sans" pitchFamily="2" charset="0"/>
              </a:defRPr>
            </a:lvl1pPr>
          </a:lstStyle>
          <a:p>
            <a:pPr lvl="0"/>
            <a:r>
              <a:rPr lang="en-US"/>
              <a:t>Title title title title title title</a:t>
            </a:r>
          </a:p>
        </p:txBody>
      </p:sp>
      <p:sp>
        <p:nvSpPr>
          <p:cNvPr id="45" name="Text Placeholder 28">
            <a:extLst>
              <a:ext uri="{FF2B5EF4-FFF2-40B4-BE49-F238E27FC236}">
                <a16:creationId xmlns:a16="http://schemas.microsoft.com/office/drawing/2014/main" id="{17F5F928-1E17-895D-5550-2DE34B7FD9B6}"/>
              </a:ext>
            </a:extLst>
          </p:cNvPr>
          <p:cNvSpPr>
            <a:spLocks noGrp="1"/>
          </p:cNvSpPr>
          <p:nvPr>
            <p:ph type="body" sz="quarter" idx="32" hasCustomPrompt="1"/>
          </p:nvPr>
        </p:nvSpPr>
        <p:spPr>
          <a:xfrm>
            <a:off x="8519898" y="5400895"/>
            <a:ext cx="1524000" cy="219075"/>
          </a:xfrm>
          <a:prstGeom prst="rect">
            <a:avLst/>
          </a:prstGeom>
          <a:solidFill>
            <a:schemeClr val="accent1"/>
          </a:solidFill>
          <a:ln>
            <a:noFill/>
          </a:ln>
        </p:spPr>
        <p:txBody>
          <a:bodyPr>
            <a:noAutofit/>
          </a:bodyPr>
          <a:lstStyle>
            <a:lvl1pPr algn="ctr">
              <a:defRPr sz="1000" b="1" i="0">
                <a:solidFill>
                  <a:schemeClr val="bg1"/>
                </a:solidFill>
                <a:latin typeface="Open Sans ExtraBold" pitchFamily="2" charset="0"/>
                <a:ea typeface="Open Sans ExtraBold" pitchFamily="2" charset="0"/>
                <a:cs typeface="Open Sans ExtraBold" pitchFamily="2" charset="0"/>
              </a:defRPr>
            </a:lvl1pPr>
          </a:lstStyle>
          <a:p>
            <a:pPr lvl="0"/>
            <a:r>
              <a:rPr lang="en-US"/>
              <a:t>First Last</a:t>
            </a:r>
            <a:br>
              <a:rPr lang="en-US"/>
            </a:br>
            <a:endParaRPr lang="en-US"/>
          </a:p>
        </p:txBody>
      </p:sp>
      <p:sp>
        <p:nvSpPr>
          <p:cNvPr id="46" name="Text Placeholder 28">
            <a:extLst>
              <a:ext uri="{FF2B5EF4-FFF2-40B4-BE49-F238E27FC236}">
                <a16:creationId xmlns:a16="http://schemas.microsoft.com/office/drawing/2014/main" id="{628E9BA1-B446-E89D-0438-F0BD743372B9}"/>
              </a:ext>
            </a:extLst>
          </p:cNvPr>
          <p:cNvSpPr>
            <a:spLocks noGrp="1"/>
          </p:cNvSpPr>
          <p:nvPr>
            <p:ph type="body" sz="quarter" idx="33" hasCustomPrompt="1"/>
          </p:nvPr>
        </p:nvSpPr>
        <p:spPr>
          <a:xfrm>
            <a:off x="8519898" y="5597668"/>
            <a:ext cx="1524000" cy="241321"/>
          </a:xfrm>
          <a:prstGeom prst="rect">
            <a:avLst/>
          </a:prstGeom>
          <a:solidFill>
            <a:schemeClr val="accent1"/>
          </a:solidFill>
          <a:ln>
            <a:noFill/>
          </a:ln>
        </p:spPr>
        <p:txBody>
          <a:bodyPr>
            <a:noAutofit/>
          </a:bodyPr>
          <a:lstStyle>
            <a:lvl1pPr algn="ctr">
              <a:lnSpc>
                <a:spcPct val="90000"/>
              </a:lnSpc>
              <a:defRPr sz="650" b="0" i="0">
                <a:solidFill>
                  <a:schemeClr val="bg1"/>
                </a:solidFill>
                <a:latin typeface="Open Sans" pitchFamily="2" charset="0"/>
                <a:ea typeface="Open Sans" pitchFamily="2" charset="0"/>
                <a:cs typeface="Open Sans" pitchFamily="2" charset="0"/>
              </a:defRPr>
            </a:lvl1pPr>
          </a:lstStyle>
          <a:p>
            <a:pPr lvl="0"/>
            <a:r>
              <a:rPr lang="en-US"/>
              <a:t>Title title title title title title</a:t>
            </a:r>
          </a:p>
        </p:txBody>
      </p:sp>
      <p:sp>
        <p:nvSpPr>
          <p:cNvPr id="47" name="Text Placeholder 28">
            <a:extLst>
              <a:ext uri="{FF2B5EF4-FFF2-40B4-BE49-F238E27FC236}">
                <a16:creationId xmlns:a16="http://schemas.microsoft.com/office/drawing/2014/main" id="{E4AC4145-A4B6-AB5B-40F8-CBF572991339}"/>
              </a:ext>
            </a:extLst>
          </p:cNvPr>
          <p:cNvSpPr>
            <a:spLocks noGrp="1"/>
          </p:cNvSpPr>
          <p:nvPr>
            <p:ph type="body" sz="quarter" idx="34" hasCustomPrompt="1"/>
          </p:nvPr>
        </p:nvSpPr>
        <p:spPr>
          <a:xfrm>
            <a:off x="10175978" y="5400895"/>
            <a:ext cx="1524000" cy="219075"/>
          </a:xfrm>
          <a:prstGeom prst="rect">
            <a:avLst/>
          </a:prstGeom>
          <a:solidFill>
            <a:schemeClr val="accent1"/>
          </a:solidFill>
          <a:ln>
            <a:noFill/>
          </a:ln>
        </p:spPr>
        <p:txBody>
          <a:bodyPr>
            <a:noAutofit/>
          </a:bodyPr>
          <a:lstStyle>
            <a:lvl1pPr algn="ctr">
              <a:defRPr sz="1000" b="1" i="0">
                <a:solidFill>
                  <a:schemeClr val="bg1"/>
                </a:solidFill>
                <a:latin typeface="Open Sans ExtraBold" pitchFamily="2" charset="0"/>
                <a:ea typeface="Open Sans ExtraBold" pitchFamily="2" charset="0"/>
                <a:cs typeface="Open Sans ExtraBold" pitchFamily="2" charset="0"/>
              </a:defRPr>
            </a:lvl1pPr>
          </a:lstStyle>
          <a:p>
            <a:pPr lvl="0"/>
            <a:r>
              <a:rPr lang="en-US"/>
              <a:t>First Last</a:t>
            </a:r>
            <a:br>
              <a:rPr lang="en-US"/>
            </a:br>
            <a:endParaRPr lang="en-US"/>
          </a:p>
        </p:txBody>
      </p:sp>
      <p:sp>
        <p:nvSpPr>
          <p:cNvPr id="48" name="Text Placeholder 28">
            <a:extLst>
              <a:ext uri="{FF2B5EF4-FFF2-40B4-BE49-F238E27FC236}">
                <a16:creationId xmlns:a16="http://schemas.microsoft.com/office/drawing/2014/main" id="{D25DB1BD-7C6B-EC0B-FADC-B35BBF081F4E}"/>
              </a:ext>
            </a:extLst>
          </p:cNvPr>
          <p:cNvSpPr>
            <a:spLocks noGrp="1"/>
          </p:cNvSpPr>
          <p:nvPr>
            <p:ph type="body" sz="quarter" idx="35" hasCustomPrompt="1"/>
          </p:nvPr>
        </p:nvSpPr>
        <p:spPr>
          <a:xfrm>
            <a:off x="10175978" y="5597668"/>
            <a:ext cx="1524000" cy="241321"/>
          </a:xfrm>
          <a:prstGeom prst="rect">
            <a:avLst/>
          </a:prstGeom>
          <a:solidFill>
            <a:schemeClr val="accent1"/>
          </a:solidFill>
          <a:ln>
            <a:noFill/>
          </a:ln>
        </p:spPr>
        <p:txBody>
          <a:bodyPr>
            <a:noAutofit/>
          </a:bodyPr>
          <a:lstStyle>
            <a:lvl1pPr algn="ctr">
              <a:lnSpc>
                <a:spcPct val="90000"/>
              </a:lnSpc>
              <a:defRPr sz="650" b="0" i="0">
                <a:solidFill>
                  <a:schemeClr val="bg1"/>
                </a:solidFill>
                <a:latin typeface="Open Sans" pitchFamily="2" charset="0"/>
                <a:ea typeface="Open Sans" pitchFamily="2" charset="0"/>
                <a:cs typeface="Open Sans" pitchFamily="2" charset="0"/>
              </a:defRPr>
            </a:lvl1pPr>
          </a:lstStyle>
          <a:p>
            <a:pPr lvl="0"/>
            <a:r>
              <a:rPr lang="en-US"/>
              <a:t>Title title title title title title</a:t>
            </a:r>
          </a:p>
        </p:txBody>
      </p:sp>
      <p:sp>
        <p:nvSpPr>
          <p:cNvPr id="17" name="Picture Placeholder 15">
            <a:extLst>
              <a:ext uri="{FF2B5EF4-FFF2-40B4-BE49-F238E27FC236}">
                <a16:creationId xmlns:a16="http://schemas.microsoft.com/office/drawing/2014/main" id="{F12B3F17-1AE0-08A2-386D-83F47CCE0F2E}"/>
              </a:ext>
            </a:extLst>
          </p:cNvPr>
          <p:cNvSpPr>
            <a:spLocks noGrp="1"/>
          </p:cNvSpPr>
          <p:nvPr>
            <p:ph type="pic" sz="quarter" idx="37"/>
          </p:nvPr>
        </p:nvSpPr>
        <p:spPr>
          <a:xfrm>
            <a:off x="6863818" y="1829785"/>
            <a:ext cx="1524000" cy="1509713"/>
          </a:xfrm>
          <a:prstGeom prst="rect">
            <a:avLst/>
          </a:prstGeom>
        </p:spPr>
        <p:txBody>
          <a:bodyPr/>
          <a:lstStyle/>
          <a:p>
            <a:r>
              <a:rPr lang="en-US"/>
              <a:t>Click icon to add picture</a:t>
            </a:r>
          </a:p>
        </p:txBody>
      </p:sp>
      <p:sp>
        <p:nvSpPr>
          <p:cNvPr id="18" name="Picture Placeholder 15">
            <a:extLst>
              <a:ext uri="{FF2B5EF4-FFF2-40B4-BE49-F238E27FC236}">
                <a16:creationId xmlns:a16="http://schemas.microsoft.com/office/drawing/2014/main" id="{F5F8C036-19E1-AABC-16C8-AB1C245DECCB}"/>
              </a:ext>
            </a:extLst>
          </p:cNvPr>
          <p:cNvSpPr>
            <a:spLocks noGrp="1"/>
          </p:cNvSpPr>
          <p:nvPr>
            <p:ph type="pic" sz="quarter" idx="38"/>
          </p:nvPr>
        </p:nvSpPr>
        <p:spPr>
          <a:xfrm>
            <a:off x="8519002" y="1829785"/>
            <a:ext cx="1524000" cy="1509713"/>
          </a:xfrm>
          <a:prstGeom prst="rect">
            <a:avLst/>
          </a:prstGeom>
        </p:spPr>
        <p:txBody>
          <a:bodyPr/>
          <a:lstStyle/>
          <a:p>
            <a:r>
              <a:rPr lang="en-US"/>
              <a:t>Click icon to add picture</a:t>
            </a:r>
          </a:p>
        </p:txBody>
      </p:sp>
      <p:sp>
        <p:nvSpPr>
          <p:cNvPr id="19" name="Picture Placeholder 15">
            <a:extLst>
              <a:ext uri="{FF2B5EF4-FFF2-40B4-BE49-F238E27FC236}">
                <a16:creationId xmlns:a16="http://schemas.microsoft.com/office/drawing/2014/main" id="{8D16494A-D5A0-91B1-2B7E-A41BA125363A}"/>
              </a:ext>
            </a:extLst>
          </p:cNvPr>
          <p:cNvSpPr>
            <a:spLocks noGrp="1"/>
          </p:cNvSpPr>
          <p:nvPr>
            <p:ph type="pic" sz="quarter" idx="39"/>
          </p:nvPr>
        </p:nvSpPr>
        <p:spPr>
          <a:xfrm>
            <a:off x="10175820" y="1829785"/>
            <a:ext cx="1524000" cy="1509713"/>
          </a:xfrm>
          <a:prstGeom prst="rect">
            <a:avLst/>
          </a:prstGeom>
        </p:spPr>
        <p:txBody>
          <a:bodyPr/>
          <a:lstStyle/>
          <a:p>
            <a:r>
              <a:rPr lang="en-US"/>
              <a:t>Click icon to add picture</a:t>
            </a:r>
          </a:p>
        </p:txBody>
      </p:sp>
      <p:pic>
        <p:nvPicPr>
          <p:cNvPr id="14" name="Graphic 14">
            <a:extLst>
              <a:ext uri="{FF2B5EF4-FFF2-40B4-BE49-F238E27FC236}">
                <a16:creationId xmlns:a16="http://schemas.microsoft.com/office/drawing/2014/main" id="{D9023BE4-0AC2-D0E6-2747-0A44041D217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82067" y="6224227"/>
            <a:ext cx="1245692" cy="349484"/>
          </a:xfrm>
          <a:prstGeom prst="rect">
            <a:avLst/>
          </a:prstGeom>
        </p:spPr>
      </p:pic>
    </p:spTree>
    <p:extLst>
      <p:ext uri="{BB962C8B-B14F-4D97-AF65-F5344CB8AC3E}">
        <p14:creationId xmlns:p14="http://schemas.microsoft.com/office/powerpoint/2010/main" val="423870281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57381A-A13B-841A-B395-75FDCDB6A02E}"/>
              </a:ext>
            </a:extLst>
          </p:cNvPr>
          <p:cNvSpPr>
            <a:spLocks noGrp="1"/>
          </p:cNvSpPr>
          <p:nvPr>
            <p:ph type="title"/>
          </p:nvPr>
        </p:nvSpPr>
        <p:spPr>
          <a:xfrm>
            <a:off x="813816" y="393192"/>
            <a:ext cx="10515600" cy="649027"/>
          </a:xfrm>
          <a:prstGeom prst="rect">
            <a:avLst/>
          </a:prstGeom>
        </p:spPr>
        <p:txBody>
          <a:bodyPr vert="horz" lIns="91440" tIns="45720" rIns="91440" bIns="45720" rtlCol="0" anchor="t">
            <a:noAutofit/>
          </a:bodyPr>
          <a:lstStyle/>
          <a:p>
            <a:r>
              <a:rPr lang="en-US"/>
              <a:t>Click to edit Master title style</a:t>
            </a:r>
          </a:p>
        </p:txBody>
      </p:sp>
      <p:sp>
        <p:nvSpPr>
          <p:cNvPr id="9" name="TextBox 8">
            <a:extLst>
              <a:ext uri="{FF2B5EF4-FFF2-40B4-BE49-F238E27FC236}">
                <a16:creationId xmlns:a16="http://schemas.microsoft.com/office/drawing/2014/main" id="{A4B2CE17-46D0-AE31-F089-9D2DA6D67DA0}"/>
              </a:ext>
            </a:extLst>
          </p:cNvPr>
          <p:cNvSpPr txBox="1"/>
          <p:nvPr userDrawn="1"/>
        </p:nvSpPr>
        <p:spPr>
          <a:xfrm>
            <a:off x="9878650" y="6445660"/>
            <a:ext cx="2262158" cy="230832"/>
          </a:xfrm>
          <a:prstGeom prst="rect">
            <a:avLst/>
          </a:prstGeom>
          <a:noFill/>
        </p:spPr>
        <p:txBody>
          <a:bodyPr wrap="none" rtlCol="0">
            <a:spAutoFit/>
          </a:bodyPr>
          <a:lstStyle/>
          <a:p>
            <a:r>
              <a:rPr lang="en-US" sz="700" b="0" i="0">
                <a:solidFill>
                  <a:srgbClr val="A7A6A6"/>
                </a:solidFill>
                <a:effectLst/>
                <a:latin typeface="Open Sans" pitchFamily="2" charset="0"/>
              </a:rPr>
              <a:t>©2025 Encore Global LP or its subsidiaries</a:t>
            </a:r>
            <a:r>
              <a:rPr lang="en-US" sz="800" b="0" i="0">
                <a:solidFill>
                  <a:srgbClr val="A7A6A6"/>
                </a:solidFill>
                <a:effectLst/>
                <a:latin typeface="Open Sans" pitchFamily="2" charset="0"/>
              </a:rPr>
              <a:t> |  </a:t>
            </a:r>
            <a:fld id="{01FCBA2E-4E3A-7A40-9169-9D9340C4B421}" type="slidenum">
              <a:rPr lang="en-US" sz="900" b="1" smtClean="0">
                <a:solidFill>
                  <a:srgbClr val="A7A6A6"/>
                </a:solidFill>
                <a:latin typeface="Open Sans ExtraBold" pitchFamily="2" charset="0"/>
                <a:ea typeface="Open Sans ExtraBold" pitchFamily="2" charset="0"/>
                <a:cs typeface="Open Sans ExtraBold" pitchFamily="2" charset="0"/>
              </a:rPr>
              <a:t>‹#›</a:t>
            </a:fld>
            <a:endParaRPr lang="en-US" sz="900" b="1">
              <a:solidFill>
                <a:srgbClr val="A7A6A6"/>
              </a:solidFill>
              <a:effectLst/>
              <a:latin typeface="Open Sans ExtraBold" pitchFamily="2" charset="0"/>
              <a:ea typeface="Open Sans ExtraBold" pitchFamily="2" charset="0"/>
              <a:cs typeface="Open Sans ExtraBold" pitchFamily="2" charset="0"/>
            </a:endParaRPr>
          </a:p>
        </p:txBody>
      </p:sp>
      <p:sp>
        <p:nvSpPr>
          <p:cNvPr id="4" name="Text Placeholder 3">
            <a:extLst>
              <a:ext uri="{FF2B5EF4-FFF2-40B4-BE49-F238E27FC236}">
                <a16:creationId xmlns:a16="http://schemas.microsoft.com/office/drawing/2014/main" id="{E27EF119-C3BA-12C2-5882-DA767ED4F69B}"/>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3"/>
            <a:r>
              <a:rPr lang="en-US"/>
              <a:t>Second level</a:t>
            </a:r>
          </a:p>
          <a:p>
            <a:pPr lvl="5"/>
            <a:r>
              <a:rPr lang="en-US"/>
              <a:t>Third level</a:t>
            </a:r>
          </a:p>
          <a:p>
            <a:pPr lvl="6"/>
            <a:r>
              <a:rPr lang="en-US"/>
              <a:t>Fourth level</a:t>
            </a:r>
          </a:p>
        </p:txBody>
      </p:sp>
    </p:spTree>
    <p:extLst>
      <p:ext uri="{BB962C8B-B14F-4D97-AF65-F5344CB8AC3E}">
        <p14:creationId xmlns:p14="http://schemas.microsoft.com/office/powerpoint/2010/main" val="1246855795"/>
      </p:ext>
    </p:extLst>
  </p:cSld>
  <p:clrMap bg1="lt1" tx1="dk1" bg2="lt2" tx2="dk2" accent1="accent1" accent2="accent2" accent3="accent3" accent4="accent4" accent5="accent5" accent6="accent6" hlink="hlink" folHlink="folHlink"/>
  <p:sldLayoutIdLst>
    <p:sldLayoutId id="2147483696" r:id="rId1"/>
    <p:sldLayoutId id="2147483690" r:id="rId2"/>
    <p:sldLayoutId id="2147483683" r:id="rId3"/>
    <p:sldLayoutId id="2147483684" r:id="rId4"/>
    <p:sldLayoutId id="2147483675" r:id="rId5"/>
    <p:sldLayoutId id="2147483695" r:id="rId6"/>
    <p:sldLayoutId id="2147483654" r:id="rId7"/>
    <p:sldLayoutId id="2147483682" r:id="rId8"/>
    <p:sldLayoutId id="2147483681" r:id="rId9"/>
    <p:sldLayoutId id="2147483680" r:id="rId10"/>
    <p:sldLayoutId id="2147483677" r:id="rId11"/>
    <p:sldLayoutId id="2147483676" r:id="rId12"/>
    <p:sldLayoutId id="2147483679" r:id="rId13"/>
    <p:sldLayoutId id="2147483678" r:id="rId14"/>
    <p:sldLayoutId id="2147483686" r:id="rId15"/>
    <p:sldLayoutId id="2147483685" r:id="rId16"/>
    <p:sldLayoutId id="2147483688" r:id="rId17"/>
    <p:sldLayoutId id="2147483687" r:id="rId18"/>
    <p:sldLayoutId id="2147483697" r:id="rId19"/>
    <p:sldLayoutId id="2147483698" r:id="rId20"/>
    <p:sldLayoutId id="2147483658" r:id="rId21"/>
    <p:sldLayoutId id="2147483660" r:id="rId22"/>
    <p:sldLayoutId id="2147483659" r:id="rId23"/>
    <p:sldLayoutId id="2147483661" r:id="rId24"/>
    <p:sldLayoutId id="2147483662" r:id="rId25"/>
    <p:sldLayoutId id="2147483691" r:id="rId26"/>
    <p:sldLayoutId id="2147483694" r:id="rId27"/>
    <p:sldLayoutId id="2147483651" r:id="rId28"/>
    <p:sldLayoutId id="2147483663" r:id="rId29"/>
    <p:sldLayoutId id="2147483666" r:id="rId30"/>
    <p:sldLayoutId id="2147483693" r:id="rId31"/>
    <p:sldLayoutId id="2147483664" r:id="rId32"/>
    <p:sldLayoutId id="2147483665" r:id="rId33"/>
    <p:sldLayoutId id="2147483668" r:id="rId34"/>
    <p:sldLayoutId id="2147483669" r:id="rId35"/>
    <p:sldLayoutId id="2147483652" r:id="rId36"/>
    <p:sldLayoutId id="2147483670" r:id="rId37"/>
    <p:sldLayoutId id="2147483671" r:id="rId38"/>
    <p:sldLayoutId id="2147483653" r:id="rId39"/>
    <p:sldLayoutId id="2147483672" r:id="rId40"/>
    <p:sldLayoutId id="2147483673" r:id="rId41"/>
    <p:sldLayoutId id="2147483650" r:id="rId42"/>
    <p:sldLayoutId id="2147483674" r:id="rId43"/>
    <p:sldLayoutId id="2147483689" r:id="rId44"/>
    <p:sldLayoutId id="2147483655" r:id="rId45"/>
    <p:sldLayoutId id="2147483703" r:id="rId46"/>
  </p:sldLayoutIdLst>
  <p:txStyles>
    <p:titleStyle>
      <a:lvl1pPr algn="l" defTabSz="914400" rtl="0" eaLnBrk="1" latinLnBrk="0" hangingPunct="1">
        <a:lnSpc>
          <a:spcPct val="90000"/>
        </a:lnSpc>
        <a:spcBef>
          <a:spcPct val="0"/>
        </a:spcBef>
        <a:buNone/>
        <a:defRPr sz="4000" b="1" kern="1200">
          <a:solidFill>
            <a:schemeClr val="tx1"/>
          </a:solidFill>
          <a:latin typeface="Open Sans ExtraBold" pitchFamily="2" charset="0"/>
          <a:ea typeface="Open Sans ExtraBold" pitchFamily="2" charset="0"/>
          <a:cs typeface="Open Sans ExtraBold" pitchFamily="2" charset="0"/>
        </a:defRPr>
      </a:lvl1pPr>
    </p:titleStyle>
    <p:bodyStyle>
      <a:lvl1pPr marL="0" indent="0" algn="l" defTabSz="914400" rtl="0" eaLnBrk="1" latinLnBrk="0" hangingPunct="1">
        <a:lnSpc>
          <a:spcPct val="90000"/>
        </a:lnSpc>
        <a:spcBef>
          <a:spcPts val="1000"/>
        </a:spcBef>
        <a:buFont typeface="Wingdings" pitchFamily="2" charset="2"/>
        <a:buNone/>
        <a:tabLst/>
        <a:defRPr sz="1400" b="0" i="0" kern="1200">
          <a:solidFill>
            <a:schemeClr val="tx1"/>
          </a:solidFill>
          <a:latin typeface="Open Sans" pitchFamily="2" charset="0"/>
          <a:ea typeface="Open Sans" pitchFamily="2" charset="0"/>
          <a:cs typeface="Open Sans" pitchFamily="2" charset="0"/>
        </a:defRPr>
      </a:lvl1pPr>
      <a:lvl2pPr marL="274320" indent="-274320" algn="l" defTabSz="914400" rtl="0" eaLnBrk="1" latinLnBrk="0" hangingPunct="1">
        <a:lnSpc>
          <a:spcPct val="90000"/>
        </a:lnSpc>
        <a:spcBef>
          <a:spcPts val="1000"/>
        </a:spcBef>
        <a:buFont typeface="Wingdings" pitchFamily="2" charset="2"/>
        <a:buChar char="§"/>
        <a:tabLst/>
        <a:defRPr sz="1400" b="0" i="0" kern="1200">
          <a:solidFill>
            <a:schemeClr val="tx1"/>
          </a:solidFill>
          <a:latin typeface="Open Sans Light" pitchFamily="2" charset="0"/>
          <a:ea typeface="Open Sans Light" pitchFamily="2" charset="0"/>
          <a:cs typeface="Open Sans Light" pitchFamily="2" charset="0"/>
        </a:defRPr>
      </a:lvl2pPr>
      <a:lvl3pPr marL="274320" indent="-274320" algn="l" defTabSz="914400" rtl="0" eaLnBrk="1" latinLnBrk="0" hangingPunct="1">
        <a:lnSpc>
          <a:spcPct val="90000"/>
        </a:lnSpc>
        <a:spcBef>
          <a:spcPts val="1000"/>
        </a:spcBef>
        <a:buFont typeface="System Font Regular"/>
        <a:buChar char="&gt;"/>
        <a:tabLst/>
        <a:defRPr sz="1400" b="0" i="0" kern="1200">
          <a:solidFill>
            <a:schemeClr val="tx1"/>
          </a:solidFill>
          <a:latin typeface="Open Sans Light" pitchFamily="2" charset="0"/>
          <a:ea typeface="Open Sans Light" pitchFamily="2" charset="0"/>
          <a:cs typeface="Open Sans Light" pitchFamily="2" charset="0"/>
        </a:defRPr>
      </a:lvl3pPr>
      <a:lvl4pPr marL="557784" indent="-274320" algn="l" defTabSz="914400" rtl="0" eaLnBrk="1" latinLnBrk="0" hangingPunct="1">
        <a:lnSpc>
          <a:spcPct val="90000"/>
        </a:lnSpc>
        <a:spcBef>
          <a:spcPts val="1000"/>
        </a:spcBef>
        <a:buFont typeface="Wingdings" pitchFamily="2" charset="2"/>
        <a:buChar char="§"/>
        <a:tabLst/>
        <a:defRPr sz="1400" b="0" i="0" kern="1200">
          <a:solidFill>
            <a:schemeClr val="tx1"/>
          </a:solidFill>
          <a:latin typeface="Open Sans" pitchFamily="2" charset="0"/>
          <a:ea typeface="Open Sans" pitchFamily="2" charset="0"/>
          <a:cs typeface="Open Sans" pitchFamily="2" charset="0"/>
        </a:defRPr>
      </a:lvl4pPr>
      <a:lvl5pPr marL="560070" indent="-285750" algn="l" defTabSz="914400" rtl="0" eaLnBrk="1" latinLnBrk="0" hangingPunct="1">
        <a:lnSpc>
          <a:spcPct val="90000"/>
        </a:lnSpc>
        <a:spcBef>
          <a:spcPts val="1000"/>
        </a:spcBef>
        <a:buFont typeface="System Font Regular"/>
        <a:buChar char="&gt;"/>
        <a:tabLst/>
        <a:defRPr sz="1400" b="0" i="0" kern="1200">
          <a:solidFill>
            <a:schemeClr val="tx1"/>
          </a:solidFill>
          <a:latin typeface="Open Sans Light" pitchFamily="2" charset="0"/>
          <a:ea typeface="Open Sans Light" pitchFamily="2" charset="0"/>
          <a:cs typeface="Open Sans Light" pitchFamily="2" charset="0"/>
        </a:defRPr>
      </a:lvl5pPr>
      <a:lvl6pPr marL="832104" indent="-285750" algn="l" defTabSz="914400" rtl="0" eaLnBrk="1" latinLnBrk="0" hangingPunct="1">
        <a:lnSpc>
          <a:spcPct val="90000"/>
        </a:lnSpc>
        <a:spcBef>
          <a:spcPts val="1000"/>
        </a:spcBef>
        <a:buFont typeface="System Font Regular"/>
        <a:buChar char="&gt;"/>
        <a:defRPr sz="1400" b="0" i="0" kern="1200">
          <a:solidFill>
            <a:schemeClr val="tx1"/>
          </a:solidFill>
          <a:latin typeface="Open Sans" pitchFamily="2" charset="0"/>
          <a:ea typeface="Open Sans" pitchFamily="2" charset="0"/>
          <a:cs typeface="Open Sans" pitchFamily="2" charset="0"/>
        </a:defRPr>
      </a:lvl6pPr>
      <a:lvl7pPr marL="1133856" indent="-285750" algn="l" defTabSz="914400" rtl="0" eaLnBrk="1" latinLnBrk="0" hangingPunct="1">
        <a:lnSpc>
          <a:spcPct val="90000"/>
        </a:lnSpc>
        <a:spcBef>
          <a:spcPts val="1000"/>
        </a:spcBef>
        <a:buClr>
          <a:schemeClr val="tx1"/>
        </a:buClr>
        <a:buFont typeface="Wingdings" pitchFamily="2" charset="2"/>
        <a:buChar char="§"/>
        <a:defRPr sz="1400" b="0" i="0" kern="1200">
          <a:solidFill>
            <a:schemeClr val="tx1"/>
          </a:solidFill>
          <a:latin typeface="Open Sans" pitchFamily="2" charset="0"/>
          <a:ea typeface="Open Sans" pitchFamily="2" charset="0"/>
          <a:cs typeface="Open Sans" pitchFamily="2"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46.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hyperlink" Target="https://www.encoreglobal.com/event-planning-resources/case-studies/creating-an-experience-to-generate-fomo-with-sciton-skinceo-boosted/" TargetMode="External"/><Relationship Id="rId4" Type="http://schemas.openxmlformats.org/officeDocument/2006/relationships/image" Target="../media/image18.png"/><Relationship Id="rId9" Type="http://schemas.openxmlformats.org/officeDocument/2006/relationships/hyperlink" Target="https://utm.io/ui5AJ"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0D559-5CE6-C24A-51A1-1774CD299EE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5A2DB83-FA14-2E6F-5607-658FD145BE98}"/>
              </a:ext>
            </a:extLst>
          </p:cNvPr>
          <p:cNvPicPr>
            <a:picLocks noChangeAspect="1"/>
          </p:cNvPicPr>
          <p:nvPr/>
        </p:nvPicPr>
        <p:blipFill>
          <a:blip r:embed="rId2"/>
          <a:srcRect l="540" r="540"/>
          <a:stretch/>
        </p:blipFill>
        <p:spPr>
          <a:xfrm>
            <a:off x="0" y="0"/>
            <a:ext cx="12192000" cy="6858000"/>
          </a:xfrm>
          <a:prstGeom prst="rect">
            <a:avLst/>
          </a:prstGeom>
        </p:spPr>
      </p:pic>
      <p:sp>
        <p:nvSpPr>
          <p:cNvPr id="19" name="Title 18">
            <a:extLst>
              <a:ext uri="{FF2B5EF4-FFF2-40B4-BE49-F238E27FC236}">
                <a16:creationId xmlns:a16="http://schemas.microsoft.com/office/drawing/2014/main" id="{788306A7-CB70-C54C-BE9A-560349A1C41E}"/>
              </a:ext>
            </a:extLst>
          </p:cNvPr>
          <p:cNvSpPr>
            <a:spLocks noGrp="1"/>
          </p:cNvSpPr>
          <p:nvPr>
            <p:ph type="title"/>
          </p:nvPr>
        </p:nvSpPr>
        <p:spPr>
          <a:xfrm>
            <a:off x="717802" y="776328"/>
            <a:ext cx="11799800" cy="1357351"/>
          </a:xfrm>
          <a:effectLst>
            <a:outerShdw blurRad="282187" dist="38100" dir="3660000" algn="tl" rotWithShape="0">
              <a:schemeClr val="tx2"/>
            </a:outerShdw>
          </a:effectLst>
        </p:spPr>
        <p:txBody>
          <a:bodyPr/>
          <a:lstStyle/>
          <a:p>
            <a:r>
              <a:rPr lang="en-US" sz="4400" b="0" dirty="0">
                <a:latin typeface="Open Sans Bold"/>
                <a:ea typeface="Open Sans"/>
                <a:cs typeface="Open Sans"/>
              </a:rPr>
              <a:t>Creating an Experience to Generate FOMO with </a:t>
            </a:r>
            <a:r>
              <a:rPr lang="en-US" sz="4400" b="0" err="1">
                <a:latin typeface="Open Sans Bold"/>
                <a:ea typeface="Open Sans"/>
                <a:cs typeface="Open Sans"/>
              </a:rPr>
              <a:t>Sciton</a:t>
            </a:r>
            <a:r>
              <a:rPr lang="en-US" sz="4400" b="0" dirty="0">
                <a:latin typeface="Open Sans Bold"/>
                <a:ea typeface="Open Sans"/>
                <a:cs typeface="Open Sans"/>
              </a:rPr>
              <a:t> </a:t>
            </a:r>
            <a:r>
              <a:rPr lang="en-US" sz="4400" b="0" err="1">
                <a:latin typeface="Open Sans Bold"/>
                <a:ea typeface="Open Sans"/>
                <a:cs typeface="Open Sans"/>
              </a:rPr>
              <a:t>SkinCEO</a:t>
            </a:r>
            <a:r>
              <a:rPr lang="en-US" sz="4400" b="0" dirty="0">
                <a:latin typeface="Open Sans Bold"/>
                <a:ea typeface="Open Sans"/>
                <a:cs typeface="Open Sans"/>
              </a:rPr>
              <a:t> Boosted</a:t>
            </a:r>
            <a:r>
              <a:rPr lang="en-US" sz="3600" b="0" dirty="0">
                <a:latin typeface="Open Sans Bold"/>
                <a:ea typeface="Open Sans"/>
                <a:cs typeface="Open Sans"/>
              </a:rPr>
              <a:t> </a:t>
            </a:r>
            <a:endParaRPr lang="en-US" sz="3600" b="0" spc="-30">
              <a:latin typeface="Open Sans Bold"/>
              <a:ea typeface="Open Sans"/>
              <a:cs typeface="Open Sans"/>
            </a:endParaRPr>
          </a:p>
        </p:txBody>
      </p:sp>
      <p:pic>
        <p:nvPicPr>
          <p:cNvPr id="21" name="Picture 20" descr="A white text on a black background&#10;&#10;Description automatically generated">
            <a:extLst>
              <a:ext uri="{FF2B5EF4-FFF2-40B4-BE49-F238E27FC236}">
                <a16:creationId xmlns:a16="http://schemas.microsoft.com/office/drawing/2014/main" id="{0BE6C6CC-6794-EC93-F7E2-783F89D7D66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8378" y="233484"/>
            <a:ext cx="1745183" cy="488104"/>
          </a:xfrm>
          <a:prstGeom prst="rect">
            <a:avLst/>
          </a:prstGeom>
        </p:spPr>
      </p:pic>
      <p:sp>
        <p:nvSpPr>
          <p:cNvPr id="17" name="TextBox 16">
            <a:extLst>
              <a:ext uri="{FF2B5EF4-FFF2-40B4-BE49-F238E27FC236}">
                <a16:creationId xmlns:a16="http://schemas.microsoft.com/office/drawing/2014/main" id="{7BAD476E-E407-A8A3-E1BE-0981E0D8F122}"/>
              </a:ext>
            </a:extLst>
          </p:cNvPr>
          <p:cNvSpPr txBox="1"/>
          <p:nvPr/>
        </p:nvSpPr>
        <p:spPr>
          <a:xfrm>
            <a:off x="9878650" y="6511649"/>
            <a:ext cx="2226892" cy="230832"/>
          </a:xfrm>
          <a:prstGeom prst="rect">
            <a:avLst/>
          </a:prstGeom>
          <a:noFill/>
        </p:spPr>
        <p:txBody>
          <a:bodyPr wrap="none" rtlCol="0">
            <a:spAutoFit/>
          </a:bodyPr>
          <a:lstStyle/>
          <a:p>
            <a:r>
              <a:rPr lang="en-US" sz="700">
                <a:solidFill>
                  <a:schemeClr val="bg1"/>
                </a:solidFill>
                <a:effectLst/>
                <a:latin typeface="Open Sans" pitchFamily="2" charset="0"/>
              </a:rPr>
              <a:t>©2025 Encore Global LP or its subsidiaries</a:t>
            </a:r>
            <a:r>
              <a:rPr lang="en-US" sz="80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t>1</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spTree>
    <p:extLst>
      <p:ext uri="{BB962C8B-B14F-4D97-AF65-F5344CB8AC3E}">
        <p14:creationId xmlns:p14="http://schemas.microsoft.com/office/powerpoint/2010/main" val="1375181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C1137-F4A1-4283-FF0A-3EDF2723EE52}"/>
            </a:ext>
          </a:extLst>
        </p:cNvPr>
        <p:cNvGrpSpPr/>
        <p:nvPr/>
      </p:nvGrpSpPr>
      <p:grpSpPr>
        <a:xfrm>
          <a:off x="0" y="0"/>
          <a:ext cx="0" cy="0"/>
          <a:chOff x="0" y="0"/>
          <a:chExt cx="0" cy="0"/>
        </a:xfrm>
      </p:grpSpPr>
      <p:pic>
        <p:nvPicPr>
          <p:cNvPr id="31" name="object 6">
            <a:extLst>
              <a:ext uri="{FF2B5EF4-FFF2-40B4-BE49-F238E27FC236}">
                <a16:creationId xmlns:a16="http://schemas.microsoft.com/office/drawing/2014/main" id="{477989A1-FC15-BB65-925D-90EC7661246F}"/>
              </a:ext>
            </a:extLst>
          </p:cNvPr>
          <p:cNvPicPr>
            <a:picLocks noGrp="1"/>
          </p:cNvPicPr>
          <p:nvPr>
            <p:ph type="pic" sz="quarter" idx="10"/>
          </p:nvPr>
        </p:nvPicPr>
        <p:blipFill>
          <a:blip r:embed="rId3"/>
          <a:srcRect t="797" b="797"/>
          <a:stretch/>
        </p:blipFill>
        <p:spPr>
          <a:xfrm>
            <a:off x="8625111" y="-559"/>
            <a:ext cx="3567614" cy="1957554"/>
          </a:xfrm>
          <a:prstGeom prst="rect">
            <a:avLst/>
          </a:prstGeom>
        </p:spPr>
      </p:pic>
      <p:pic>
        <p:nvPicPr>
          <p:cNvPr id="36" name="object 8" descr="A group of people sitting in chairs in front of a large screen&#10;&#10;AI-generated content may be incorrect.">
            <a:extLst>
              <a:ext uri="{FF2B5EF4-FFF2-40B4-BE49-F238E27FC236}">
                <a16:creationId xmlns:a16="http://schemas.microsoft.com/office/drawing/2014/main" id="{9DBB25AE-EF6A-24DF-24C3-71118EA1C52F}"/>
              </a:ext>
            </a:extLst>
          </p:cNvPr>
          <p:cNvPicPr>
            <a:picLocks noGrp="1"/>
          </p:cNvPicPr>
          <p:nvPr>
            <p:ph type="pic" sz="quarter" idx="11"/>
          </p:nvPr>
        </p:nvPicPr>
        <p:blipFill>
          <a:blip r:embed="rId4"/>
          <a:srcRect l="2175" r="2175"/>
          <a:stretch/>
        </p:blipFill>
        <p:spPr>
          <a:xfrm>
            <a:off x="8623413" y="4319726"/>
            <a:ext cx="3572389" cy="2086044"/>
          </a:xfrm>
          <a:prstGeom prst="rect">
            <a:avLst/>
          </a:prstGeom>
          <a:ln w="28575">
            <a:noFill/>
          </a:ln>
        </p:spPr>
      </p:pic>
      <p:sp>
        <p:nvSpPr>
          <p:cNvPr id="2" name="Title 1">
            <a:extLst>
              <a:ext uri="{FF2B5EF4-FFF2-40B4-BE49-F238E27FC236}">
                <a16:creationId xmlns:a16="http://schemas.microsoft.com/office/drawing/2014/main" id="{D00FD8C8-DF94-6136-AC81-7369144BFDC8}"/>
              </a:ext>
            </a:extLst>
          </p:cNvPr>
          <p:cNvSpPr>
            <a:spLocks noGrp="1"/>
          </p:cNvSpPr>
          <p:nvPr>
            <p:ph type="title"/>
          </p:nvPr>
        </p:nvSpPr>
        <p:spPr>
          <a:xfrm>
            <a:off x="371416" y="692136"/>
            <a:ext cx="4362777" cy="348471"/>
          </a:xfrm>
        </p:spPr>
        <p:txBody>
          <a:bodyPr/>
          <a:lstStyle/>
          <a:p>
            <a:r>
              <a:rPr lang="en-US" dirty="0">
                <a:latin typeface="Open Sans"/>
                <a:ea typeface="Open Sans ExtraBold"/>
                <a:cs typeface="Open Sans ExtraBold"/>
              </a:rPr>
              <a:t>Creating an Experience to Generate FOMO with </a:t>
            </a:r>
            <a:r>
              <a:rPr lang="en-US" dirty="0" err="1">
                <a:latin typeface="Open Sans"/>
                <a:ea typeface="Open Sans ExtraBold"/>
                <a:cs typeface="Open Sans ExtraBold"/>
              </a:rPr>
              <a:t>Sciton</a:t>
            </a:r>
            <a:r>
              <a:rPr lang="en-US" dirty="0">
                <a:latin typeface="Open Sans"/>
                <a:ea typeface="Open Sans ExtraBold"/>
                <a:cs typeface="Open Sans ExtraBold"/>
              </a:rPr>
              <a:t> Skin CEO: Boosted</a:t>
            </a:r>
            <a:endParaRPr lang="en-US" dirty="0">
              <a:latin typeface="Open Sans ExtraBold"/>
              <a:ea typeface="Open Sans ExtraBold"/>
              <a:cs typeface="Open Sans ExtraBold"/>
            </a:endParaRPr>
          </a:p>
        </p:txBody>
      </p:sp>
      <p:sp>
        <p:nvSpPr>
          <p:cNvPr id="4" name="Text Placeholder 3">
            <a:extLst>
              <a:ext uri="{FF2B5EF4-FFF2-40B4-BE49-F238E27FC236}">
                <a16:creationId xmlns:a16="http://schemas.microsoft.com/office/drawing/2014/main" id="{59154CB0-AD57-80EA-6191-33FC78BC5AD1}"/>
              </a:ext>
            </a:extLst>
          </p:cNvPr>
          <p:cNvSpPr>
            <a:spLocks noGrp="1"/>
          </p:cNvSpPr>
          <p:nvPr>
            <p:ph type="body" sz="half" idx="2"/>
          </p:nvPr>
        </p:nvSpPr>
        <p:spPr>
          <a:xfrm>
            <a:off x="379923" y="1742751"/>
            <a:ext cx="4559404" cy="1541759"/>
          </a:xfrm>
        </p:spPr>
        <p:txBody>
          <a:bodyPr vert="horz" lIns="0" tIns="0" rIns="0" bIns="0" rtlCol="0" anchor="t">
            <a:noAutofit/>
          </a:bodyPr>
          <a:lstStyle/>
          <a:p>
            <a:pPr>
              <a:lnSpc>
                <a:spcPts val="1500"/>
              </a:lnSpc>
            </a:pPr>
            <a:r>
              <a:rPr lang="en-US" sz="1000" spc="-20" dirty="0" err="1">
                <a:solidFill>
                  <a:srgbClr val="333333"/>
                </a:solidFill>
                <a:latin typeface="Open Sans"/>
                <a:ea typeface="Open Sans"/>
                <a:cs typeface="Segoe UI"/>
              </a:rPr>
              <a:t>Sciton</a:t>
            </a:r>
            <a:r>
              <a:rPr lang="en-US" sz="1000" spc="-20" dirty="0">
                <a:solidFill>
                  <a:srgbClr val="333333"/>
                </a:solidFill>
                <a:latin typeface="Open Sans"/>
                <a:ea typeface="Open Sans"/>
                <a:cs typeface="Segoe UI"/>
              </a:rPr>
              <a:t>, a medical &amp; aesthetic tech company, hosts annual roadshows with product demos and education for healthcare pros. This year, they aimed to create FOMO with an exclusive Skin CEO: Boosted event in Chicago for the </a:t>
            </a:r>
            <a:r>
              <a:rPr lang="en-US" sz="1000" spc="-20" dirty="0" err="1">
                <a:solidFill>
                  <a:srgbClr val="333333"/>
                </a:solidFill>
                <a:latin typeface="Open Sans"/>
                <a:ea typeface="Open Sans"/>
                <a:cs typeface="Segoe UI"/>
              </a:rPr>
              <a:t>HaloTribrid</a:t>
            </a:r>
            <a:r>
              <a:rPr lang="en-US" sz="1000" spc="-20" dirty="0">
                <a:solidFill>
                  <a:srgbClr val="333333"/>
                </a:solidFill>
                <a:latin typeface="Open Sans"/>
                <a:ea typeface="Open Sans"/>
                <a:cs typeface="Segoe UI"/>
              </a:rPr>
              <a:t> laser launch. Past shows' quality varied with different event partners, so </a:t>
            </a:r>
            <a:r>
              <a:rPr lang="en-US" sz="1000" spc="-20" dirty="0" err="1">
                <a:solidFill>
                  <a:srgbClr val="333333"/>
                </a:solidFill>
                <a:latin typeface="Open Sans"/>
                <a:ea typeface="Open Sans"/>
                <a:cs typeface="Segoe UI"/>
              </a:rPr>
              <a:t>Sciton</a:t>
            </a:r>
            <a:r>
              <a:rPr lang="en-US" sz="1000" spc="-20" dirty="0">
                <a:solidFill>
                  <a:srgbClr val="333333"/>
                </a:solidFill>
                <a:latin typeface="Open Sans"/>
                <a:ea typeface="Open Sans"/>
                <a:cs typeface="Segoe UI"/>
              </a:rPr>
              <a:t> sought a partner to ensure consistency, expertise and comprehensive solutions to make Skin CEO: Boosted a must-attend event.</a:t>
            </a:r>
          </a:p>
        </p:txBody>
      </p:sp>
      <p:sp>
        <p:nvSpPr>
          <p:cNvPr id="8" name="Text Placeholder 7">
            <a:extLst>
              <a:ext uri="{FF2B5EF4-FFF2-40B4-BE49-F238E27FC236}">
                <a16:creationId xmlns:a16="http://schemas.microsoft.com/office/drawing/2014/main" id="{8B3D6448-E4A8-7F24-1E33-88A088E38BAB}"/>
              </a:ext>
            </a:extLst>
          </p:cNvPr>
          <p:cNvSpPr>
            <a:spLocks noGrp="1"/>
          </p:cNvSpPr>
          <p:nvPr>
            <p:ph type="body" sz="half" idx="14"/>
          </p:nvPr>
        </p:nvSpPr>
        <p:spPr>
          <a:xfrm>
            <a:off x="368597" y="5094591"/>
            <a:ext cx="2179243" cy="1482634"/>
          </a:xfrm>
        </p:spPr>
        <p:txBody>
          <a:bodyPr vert="horz" lIns="0" tIns="0" rIns="0" bIns="0" numCol="1" rtlCol="0" anchor="t">
            <a:noAutofit/>
          </a:bodyPr>
          <a:lstStyle/>
          <a:p>
            <a:pPr marL="137160" indent="-137160" defTabSz="914422">
              <a:spcBef>
                <a:spcPts val="600"/>
              </a:spcBef>
              <a:defRPr/>
            </a:pPr>
            <a:r>
              <a:rPr lang="en-US" sz="1000" dirty="0">
                <a:latin typeface="Open Sans"/>
                <a:ea typeface="Open Sans"/>
                <a:cs typeface="Open Sans"/>
              </a:rPr>
              <a:t>Full-Service Event Production with an LED Wall</a:t>
            </a:r>
            <a:endParaRPr lang="en-US" dirty="0">
              <a:latin typeface="Open Sans"/>
              <a:ea typeface="Open Sans"/>
              <a:cs typeface="Open Sans"/>
            </a:endParaRPr>
          </a:p>
          <a:p>
            <a:pPr marL="137160" indent="-137160" defTabSz="914422">
              <a:spcBef>
                <a:spcPts val="600"/>
              </a:spcBef>
              <a:defRPr/>
            </a:pPr>
            <a:r>
              <a:rPr lang="en-US" sz="1000" dirty="0">
                <a:latin typeface="Open Sans"/>
                <a:ea typeface="Open Sans"/>
                <a:cs typeface="Open Sans"/>
              </a:rPr>
              <a:t>Animated Backgrounds, Hype Video &amp; On-site Creative Direction</a:t>
            </a:r>
          </a:p>
          <a:p>
            <a:pPr marL="137160" indent="-137160" defTabSz="914422">
              <a:spcBef>
                <a:spcPts val="600"/>
              </a:spcBef>
              <a:defRPr/>
            </a:pPr>
            <a:r>
              <a:rPr lang="en-US" sz="1000" dirty="0">
                <a:latin typeface="Open Sans"/>
                <a:ea typeface="Open Sans"/>
                <a:cs typeface="Open Sans"/>
              </a:rPr>
              <a:t>Audio &amp; Lighting Equipment, Operation &amp; Support</a:t>
            </a:r>
          </a:p>
          <a:p>
            <a:pPr marL="137160" indent="-137160" defTabSz="914422">
              <a:spcBef>
                <a:spcPts val="600"/>
              </a:spcBef>
              <a:defRPr/>
            </a:pPr>
            <a:endParaRPr lang="en-US" sz="1000">
              <a:latin typeface="Open Sans" panose="020B0606030504020204" pitchFamily="34" charset="0"/>
              <a:ea typeface="Open Sans" panose="020B0606030504020204" pitchFamily="34" charset="0"/>
              <a:cs typeface="Open Sans" panose="020B0606030504020204" pitchFamily="34" charset="0"/>
            </a:endParaRPr>
          </a:p>
        </p:txBody>
      </p:sp>
      <p:sp>
        <p:nvSpPr>
          <p:cNvPr id="9" name="Text Placeholder 8">
            <a:extLst>
              <a:ext uri="{FF2B5EF4-FFF2-40B4-BE49-F238E27FC236}">
                <a16:creationId xmlns:a16="http://schemas.microsoft.com/office/drawing/2014/main" id="{C045DDB9-D0EA-3DAC-3FF8-A24822749224}"/>
              </a:ext>
            </a:extLst>
          </p:cNvPr>
          <p:cNvSpPr>
            <a:spLocks noGrp="1"/>
          </p:cNvSpPr>
          <p:nvPr>
            <p:ph type="body" sz="half" idx="17"/>
          </p:nvPr>
        </p:nvSpPr>
        <p:spPr>
          <a:xfrm>
            <a:off x="383534" y="1554715"/>
            <a:ext cx="4463858" cy="193701"/>
          </a:xfrm>
        </p:spPr>
        <p:txBody>
          <a:bodyPr/>
          <a:lstStyle/>
          <a:p>
            <a:r>
              <a:rPr lang="en-US" sz="1100"/>
              <a:t>OBJECTIVE</a:t>
            </a:r>
          </a:p>
        </p:txBody>
      </p:sp>
      <p:sp>
        <p:nvSpPr>
          <p:cNvPr id="10" name="Text Placeholder 9">
            <a:extLst>
              <a:ext uri="{FF2B5EF4-FFF2-40B4-BE49-F238E27FC236}">
                <a16:creationId xmlns:a16="http://schemas.microsoft.com/office/drawing/2014/main" id="{A4A5B2B9-F6BB-5594-4705-DE477C420413}"/>
              </a:ext>
            </a:extLst>
          </p:cNvPr>
          <p:cNvSpPr>
            <a:spLocks noGrp="1"/>
          </p:cNvSpPr>
          <p:nvPr>
            <p:ph type="body" sz="half" idx="18"/>
          </p:nvPr>
        </p:nvSpPr>
        <p:spPr>
          <a:xfrm>
            <a:off x="374008" y="3185576"/>
            <a:ext cx="4456978" cy="1920221"/>
          </a:xfrm>
        </p:spPr>
        <p:txBody>
          <a:bodyPr vert="horz" lIns="0" tIns="0" rIns="0" bIns="0" rtlCol="0" anchor="t">
            <a:noAutofit/>
          </a:bodyPr>
          <a:lstStyle/>
          <a:p>
            <a:pPr>
              <a:lnSpc>
                <a:spcPts val="1500"/>
              </a:lnSpc>
            </a:pPr>
            <a:r>
              <a:rPr lang="en-US" sz="1000" dirty="0">
                <a:solidFill>
                  <a:srgbClr val="333333"/>
                </a:solidFill>
                <a:latin typeface="Open Sans"/>
                <a:ea typeface="Open Sans"/>
                <a:cs typeface="Segoe UI"/>
              </a:rPr>
              <a:t>Encore was engaged as a strategic partner for all 9 roadshows. Registration support guaranteed a smooth arrival; the general session had a massive LED wall flanked by Backdrop Pro kits, an LED wall-animated DJ booth, scenic lighting, and engaging sound design, which heightened the energy. Static and video assets from our Creative Team transformed the entire session into an immersive experience, reinforcing buzz around the Halo </a:t>
            </a:r>
            <a:r>
              <a:rPr lang="en-US" sz="1000" dirty="0" err="1">
                <a:solidFill>
                  <a:srgbClr val="333333"/>
                </a:solidFill>
                <a:latin typeface="Open Sans"/>
                <a:ea typeface="Open Sans"/>
                <a:cs typeface="Segoe UI"/>
              </a:rPr>
              <a:t>Tribrid</a:t>
            </a:r>
            <a:r>
              <a:rPr lang="en-US" sz="1000" dirty="0">
                <a:solidFill>
                  <a:srgbClr val="333333"/>
                </a:solidFill>
                <a:latin typeface="Open Sans"/>
                <a:ea typeface="Open Sans"/>
                <a:cs typeface="Segoe UI"/>
              </a:rPr>
              <a:t> launch. Production and technology support elevated the product demos and continuing education sessions.</a:t>
            </a:r>
            <a:endParaRPr lang="en-US" sz="1000" dirty="0">
              <a:solidFill>
                <a:srgbClr val="333333"/>
              </a:solidFill>
              <a:latin typeface="Open Sans"/>
              <a:cs typeface="Segoe UI"/>
            </a:endParaRPr>
          </a:p>
        </p:txBody>
      </p:sp>
      <p:sp>
        <p:nvSpPr>
          <p:cNvPr id="11" name="Text Placeholder 10">
            <a:extLst>
              <a:ext uri="{FF2B5EF4-FFF2-40B4-BE49-F238E27FC236}">
                <a16:creationId xmlns:a16="http://schemas.microsoft.com/office/drawing/2014/main" id="{22CB51D5-BF00-B396-32BD-996A961DAE7B}"/>
              </a:ext>
            </a:extLst>
          </p:cNvPr>
          <p:cNvSpPr>
            <a:spLocks noGrp="1"/>
          </p:cNvSpPr>
          <p:nvPr>
            <p:ph type="body" sz="half" idx="19"/>
          </p:nvPr>
        </p:nvSpPr>
        <p:spPr>
          <a:xfrm>
            <a:off x="383534" y="3009156"/>
            <a:ext cx="4463858" cy="275355"/>
          </a:xfrm>
        </p:spPr>
        <p:txBody>
          <a:bodyPr/>
          <a:lstStyle/>
          <a:p>
            <a:r>
              <a:rPr lang="en-US" sz="1100"/>
              <a:t>SOLUTION</a:t>
            </a:r>
          </a:p>
        </p:txBody>
      </p:sp>
      <p:sp>
        <p:nvSpPr>
          <p:cNvPr id="12" name="Text Placeholder 11">
            <a:extLst>
              <a:ext uri="{FF2B5EF4-FFF2-40B4-BE49-F238E27FC236}">
                <a16:creationId xmlns:a16="http://schemas.microsoft.com/office/drawing/2014/main" id="{F1427837-B398-86E2-5659-5745F3AEE374}"/>
              </a:ext>
            </a:extLst>
          </p:cNvPr>
          <p:cNvSpPr>
            <a:spLocks noGrp="1"/>
          </p:cNvSpPr>
          <p:nvPr>
            <p:ph type="body" sz="half" idx="21"/>
          </p:nvPr>
        </p:nvSpPr>
        <p:spPr>
          <a:xfrm>
            <a:off x="367128" y="4861273"/>
            <a:ext cx="4463858" cy="136550"/>
          </a:xfrm>
        </p:spPr>
        <p:txBody>
          <a:bodyPr/>
          <a:lstStyle/>
          <a:p>
            <a:r>
              <a:rPr lang="en-US" sz="1100"/>
              <a:t>SERVICES PROVIDED</a:t>
            </a:r>
          </a:p>
        </p:txBody>
      </p:sp>
      <p:sp>
        <p:nvSpPr>
          <p:cNvPr id="27" name="Text Placeholder 26">
            <a:extLst>
              <a:ext uri="{FF2B5EF4-FFF2-40B4-BE49-F238E27FC236}">
                <a16:creationId xmlns:a16="http://schemas.microsoft.com/office/drawing/2014/main" id="{AFB93E06-9BE6-18DE-D4C6-16891750BACA}"/>
              </a:ext>
            </a:extLst>
          </p:cNvPr>
          <p:cNvSpPr>
            <a:spLocks noGrp="1"/>
          </p:cNvSpPr>
          <p:nvPr>
            <p:ph type="body" sz="quarter" idx="22"/>
          </p:nvPr>
        </p:nvSpPr>
        <p:spPr>
          <a:xfrm>
            <a:off x="401246" y="140681"/>
            <a:ext cx="4476939" cy="254000"/>
          </a:xfrm>
        </p:spPr>
        <p:txBody>
          <a:bodyPr/>
          <a:lstStyle/>
          <a:p>
            <a:r>
              <a:rPr lang="en-US" sz="900"/>
              <a:t>Trade Show</a:t>
            </a:r>
          </a:p>
        </p:txBody>
      </p:sp>
      <p:sp>
        <p:nvSpPr>
          <p:cNvPr id="20" name="Round Same Side Corner Rectangle 16">
            <a:extLst>
              <a:ext uri="{FF2B5EF4-FFF2-40B4-BE49-F238E27FC236}">
                <a16:creationId xmlns:a16="http://schemas.microsoft.com/office/drawing/2014/main" id="{235BBE6C-C036-83BF-D09F-57BA652A6637}"/>
              </a:ext>
            </a:extLst>
          </p:cNvPr>
          <p:cNvSpPr>
            <a:spLocks/>
          </p:cNvSpPr>
          <p:nvPr/>
        </p:nvSpPr>
        <p:spPr>
          <a:xfrm rot="10800000">
            <a:off x="5242817" y="-1"/>
            <a:ext cx="3348854" cy="6405769"/>
          </a:xfrm>
          <a:prstGeom prst="round2SameRect">
            <a:avLst>
              <a:gd name="adj1" fmla="val 0"/>
              <a:gd name="adj2" fmla="val 0"/>
            </a:avLst>
          </a:prstGeom>
          <a:solidFill>
            <a:srgbClr val="1F1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22">
              <a:defRPr/>
            </a:pPr>
            <a:endParaRPr lang="en-US" dirty="0">
              <a:solidFill>
                <a:srgbClr val="FFFFFF"/>
              </a:solidFill>
              <a:latin typeface="Arial"/>
            </a:endParaRPr>
          </a:p>
        </p:txBody>
      </p:sp>
      <p:sp>
        <p:nvSpPr>
          <p:cNvPr id="21" name="TextBox 20">
            <a:extLst>
              <a:ext uri="{FF2B5EF4-FFF2-40B4-BE49-F238E27FC236}">
                <a16:creationId xmlns:a16="http://schemas.microsoft.com/office/drawing/2014/main" id="{9300ADF6-019B-1E38-C3DD-36ABB28259D7}"/>
              </a:ext>
            </a:extLst>
          </p:cNvPr>
          <p:cNvSpPr txBox="1"/>
          <p:nvPr/>
        </p:nvSpPr>
        <p:spPr>
          <a:xfrm>
            <a:off x="5745616" y="586662"/>
            <a:ext cx="2517973" cy="2550442"/>
          </a:xfrm>
          <a:prstGeom prst="rect">
            <a:avLst/>
          </a:prstGeom>
          <a:noFill/>
        </p:spPr>
        <p:txBody>
          <a:bodyPr wrap="square" lIns="0" tIns="0" rIns="0" bIns="0" rtlCol="0" anchor="t">
            <a:spAutoFit/>
          </a:bodyPr>
          <a:lstStyle/>
          <a:p>
            <a:pPr defTabSz="914422">
              <a:lnSpc>
                <a:spcPts val="2100"/>
              </a:lnSpc>
              <a:defRPr/>
            </a:pPr>
            <a:r>
              <a:rPr lang="en-US" sz="1600">
                <a:solidFill>
                  <a:srgbClr val="FFFFFF"/>
                </a:solidFill>
                <a:ea typeface="+mn-lt"/>
                <a:cs typeface="+mn-lt"/>
              </a:rPr>
              <a:t>We were doing a lot of shows across the country and Encore was on almost all of them. The ones they weren’t on, the quality wasn’t the same.</a:t>
            </a:r>
          </a:p>
          <a:p>
            <a:pPr defTabSz="914422">
              <a:lnSpc>
                <a:spcPts val="2100"/>
              </a:lnSpc>
              <a:defRPr/>
            </a:pPr>
            <a:endParaRPr lang="en-US" sz="1600">
              <a:solidFill>
                <a:srgbClr val="FFFFFF"/>
              </a:solidFill>
              <a:ea typeface="+mn-lt"/>
              <a:cs typeface="+mn-lt"/>
            </a:endParaRPr>
          </a:p>
          <a:p>
            <a:pPr algn="r" defTabSz="914422">
              <a:lnSpc>
                <a:spcPts val="1600"/>
              </a:lnSpc>
              <a:defRPr/>
            </a:pPr>
            <a:r>
              <a:rPr lang="en-US" sz="1200" b="1">
                <a:solidFill>
                  <a:srgbClr val="00BFDE"/>
                </a:solidFill>
                <a:latin typeface="Open Sans ExtraBold"/>
                <a:ea typeface="Open Sans ExtraBold"/>
                <a:cs typeface="Open Sans ExtraBold"/>
              </a:rPr>
              <a:t>Sam Coleman</a:t>
            </a:r>
          </a:p>
          <a:p>
            <a:pPr algn="r" defTabSz="914422">
              <a:lnSpc>
                <a:spcPts val="1600"/>
              </a:lnSpc>
              <a:defRPr/>
            </a:pPr>
            <a:r>
              <a:rPr lang="en-US" sz="950" b="1" err="1">
                <a:solidFill>
                  <a:schemeClr val="bg1"/>
                </a:solidFill>
                <a:latin typeface="Open Sans SemiBold"/>
                <a:ea typeface="Open Sans SemiBold"/>
                <a:cs typeface="Open Sans SemiBold"/>
              </a:rPr>
              <a:t>Sciton</a:t>
            </a:r>
            <a:r>
              <a:rPr lang="en-US" sz="950" b="1">
                <a:solidFill>
                  <a:schemeClr val="bg1"/>
                </a:solidFill>
                <a:latin typeface="Open Sans SemiBold"/>
                <a:ea typeface="Open Sans SemiBold"/>
                <a:cs typeface="Open Sans SemiBold"/>
              </a:rPr>
              <a:t> Media Specialist </a:t>
            </a:r>
          </a:p>
          <a:p>
            <a:pPr defTabSz="914422">
              <a:lnSpc>
                <a:spcPts val="2100"/>
              </a:lnSpc>
              <a:defRPr/>
            </a:pPr>
            <a:endParaRPr lang="en-US" sz="1600">
              <a:solidFill>
                <a:srgbClr val="FFFFFF"/>
              </a:solidFill>
              <a:ea typeface="+mn-lt"/>
              <a:cs typeface="+mn-lt"/>
            </a:endParaRPr>
          </a:p>
        </p:txBody>
      </p:sp>
      <p:pic>
        <p:nvPicPr>
          <p:cNvPr id="13" name="Picture 12">
            <a:extLst>
              <a:ext uri="{FF2B5EF4-FFF2-40B4-BE49-F238E27FC236}">
                <a16:creationId xmlns:a16="http://schemas.microsoft.com/office/drawing/2014/main" id="{5374FCA1-B64F-501F-BAB6-B0FF4D14659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10800000" flipH="1" flipV="1">
            <a:off x="5400675" y="587909"/>
            <a:ext cx="271354" cy="228406"/>
          </a:xfrm>
          <a:prstGeom prst="rect">
            <a:avLst/>
          </a:prstGeom>
        </p:spPr>
      </p:pic>
      <p:pic>
        <p:nvPicPr>
          <p:cNvPr id="15" name="Picture 14">
            <a:extLst>
              <a:ext uri="{FF2B5EF4-FFF2-40B4-BE49-F238E27FC236}">
                <a16:creationId xmlns:a16="http://schemas.microsoft.com/office/drawing/2014/main" id="{10FBCB20-4391-E5FE-E75F-129B025A705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0800000">
            <a:off x="7960277" y="1911553"/>
            <a:ext cx="299936" cy="221269"/>
          </a:xfrm>
          <a:prstGeom prst="rect">
            <a:avLst/>
          </a:prstGeom>
        </p:spPr>
      </p:pic>
      <p:sp>
        <p:nvSpPr>
          <p:cNvPr id="3" name="TextBox 2">
            <a:extLst>
              <a:ext uri="{FF2B5EF4-FFF2-40B4-BE49-F238E27FC236}">
                <a16:creationId xmlns:a16="http://schemas.microsoft.com/office/drawing/2014/main" id="{35DEB40F-0ED9-DC30-E33F-D6C4E8BE3C89}"/>
              </a:ext>
            </a:extLst>
          </p:cNvPr>
          <p:cNvSpPr txBox="1"/>
          <p:nvPr/>
        </p:nvSpPr>
        <p:spPr>
          <a:xfrm>
            <a:off x="9945976" y="6583155"/>
            <a:ext cx="2159566" cy="230832"/>
          </a:xfrm>
          <a:prstGeom prst="rect">
            <a:avLst/>
          </a:prstGeom>
          <a:noFill/>
        </p:spPr>
        <p:txBody>
          <a:bodyPr wrap="none" rtlCol="0">
            <a:spAutoFit/>
          </a:bodyPr>
          <a:lstStyle/>
          <a:p>
            <a:pPr algn="r"/>
            <a:r>
              <a:rPr lang="en-US" sz="700">
                <a:solidFill>
                  <a:schemeClr val="bg1"/>
                </a:solidFill>
                <a:effectLst/>
                <a:latin typeface="Open Sans" pitchFamily="2" charset="0"/>
              </a:rPr>
              <a:t>©2025 Encore Global LP or its subsidiaries</a:t>
            </a:r>
            <a:r>
              <a:rPr lang="en-US" sz="800">
                <a:solidFill>
                  <a:schemeClr val="bg1"/>
                </a:solidFill>
                <a:effectLst/>
                <a:latin typeface="Open Sans" pitchFamily="2" charset="0"/>
              </a:rPr>
              <a:t> |  </a:t>
            </a:r>
            <a:fld id="{01FCBA2E-4E3A-7A40-9169-9D9340C4B421}" type="slidenum">
              <a:rPr lang="en-US" sz="900" b="1" smtClean="0">
                <a:solidFill>
                  <a:schemeClr val="bg1"/>
                </a:solidFill>
                <a:latin typeface="Open Sans ExtraBold" pitchFamily="2" charset="0"/>
                <a:ea typeface="Open Sans ExtraBold" pitchFamily="2" charset="0"/>
                <a:cs typeface="Open Sans ExtraBold" pitchFamily="2" charset="0"/>
              </a:rPr>
              <a:pPr algn="r"/>
              <a:t>2</a:t>
            </a:fld>
            <a:endParaRPr lang="en-US" sz="900" b="1">
              <a:solidFill>
                <a:schemeClr val="bg1"/>
              </a:solidFill>
              <a:effectLst/>
              <a:latin typeface="Open Sans ExtraBold" pitchFamily="2" charset="0"/>
              <a:ea typeface="Open Sans ExtraBold" pitchFamily="2" charset="0"/>
              <a:cs typeface="Open Sans ExtraBold" pitchFamily="2" charset="0"/>
            </a:endParaRPr>
          </a:p>
        </p:txBody>
      </p:sp>
      <p:pic>
        <p:nvPicPr>
          <p:cNvPr id="5" name="Graphic 14">
            <a:extLst>
              <a:ext uri="{FF2B5EF4-FFF2-40B4-BE49-F238E27FC236}">
                <a16:creationId xmlns:a16="http://schemas.microsoft.com/office/drawing/2014/main" id="{AD17517A-F073-9056-D5FD-7C277F5E0937}"/>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00343" y="6472758"/>
            <a:ext cx="882136" cy="247487"/>
          </a:xfrm>
          <a:prstGeom prst="rect">
            <a:avLst/>
          </a:prstGeom>
        </p:spPr>
      </p:pic>
      <p:pic>
        <p:nvPicPr>
          <p:cNvPr id="30" name="Picture 29" descr="A group of people in front of a large screen&#10;&#10;AI-generated content may be incorrect.">
            <a:extLst>
              <a:ext uri="{FF2B5EF4-FFF2-40B4-BE49-F238E27FC236}">
                <a16:creationId xmlns:a16="http://schemas.microsoft.com/office/drawing/2014/main" id="{9DF6A94F-B8B0-1EE9-1880-57E6EC2731AF}"/>
              </a:ext>
            </a:extLst>
          </p:cNvPr>
          <p:cNvPicPr>
            <a:picLocks noChangeAspect="1"/>
          </p:cNvPicPr>
          <p:nvPr/>
        </p:nvPicPr>
        <p:blipFill>
          <a:blip r:embed="rId8"/>
          <a:srcRect l="6664" r="6664"/>
          <a:stretch/>
        </p:blipFill>
        <p:spPr>
          <a:xfrm>
            <a:off x="8619404" y="1996609"/>
            <a:ext cx="3577605" cy="2283098"/>
          </a:xfrm>
          <a:prstGeom prst="rect">
            <a:avLst/>
          </a:prstGeom>
        </p:spPr>
      </p:pic>
      <p:sp>
        <p:nvSpPr>
          <p:cNvPr id="18" name="object 23">
            <a:extLst>
              <a:ext uri="{FF2B5EF4-FFF2-40B4-BE49-F238E27FC236}">
                <a16:creationId xmlns:a16="http://schemas.microsoft.com/office/drawing/2014/main" id="{075F2B86-35FE-5F97-4366-8FC9275E9F3F}"/>
              </a:ext>
            </a:extLst>
          </p:cNvPr>
          <p:cNvSpPr txBox="1"/>
          <p:nvPr/>
        </p:nvSpPr>
        <p:spPr>
          <a:xfrm>
            <a:off x="5540305" y="4218127"/>
            <a:ext cx="2736867" cy="874598"/>
          </a:xfrm>
          <a:prstGeom prst="rect">
            <a:avLst/>
          </a:prstGeom>
        </p:spPr>
        <p:txBody>
          <a:bodyPr vert="horz" wrap="square" lIns="0" tIns="12700" rIns="0" bIns="0" rtlCol="0" anchor="t">
            <a:spAutoFit/>
          </a:bodyPr>
          <a:lstStyle>
            <a:defPPr>
              <a:defRPr kern="0"/>
            </a:defPPr>
          </a:lstStyle>
          <a:p>
            <a:pPr marL="12700" algn="ctr">
              <a:spcBef>
                <a:spcPts val="100"/>
              </a:spcBef>
            </a:pPr>
            <a:r>
              <a:rPr lang="en-US" sz="1400" spc="-30" dirty="0">
                <a:solidFill>
                  <a:srgbClr val="FFFFFF"/>
                </a:solidFill>
                <a:latin typeface="Open Sans"/>
                <a:ea typeface="Open Sans"/>
                <a:cs typeface="Open Sans Semibold"/>
              </a:rPr>
              <a:t>Dallas, D.C., Boca Raton, </a:t>
            </a:r>
            <a:br>
              <a:rPr lang="en-US" sz="1400" spc="-30" dirty="0">
                <a:latin typeface="Open Sans"/>
                <a:cs typeface="Open Sans Semibold"/>
              </a:rPr>
            </a:br>
            <a:r>
              <a:rPr lang="en-US" sz="1400" spc="-30" dirty="0">
                <a:solidFill>
                  <a:srgbClr val="FFFFFF"/>
                </a:solidFill>
                <a:latin typeface="Open Sans"/>
                <a:ea typeface="Open Sans"/>
                <a:cs typeface="Open Sans Semibold"/>
              </a:rPr>
              <a:t>Orlando, Scottsdale, </a:t>
            </a:r>
            <a:br>
              <a:rPr lang="en-US" sz="1400" spc="-30" dirty="0">
                <a:latin typeface="Open Sans"/>
                <a:cs typeface="Open Sans Semibold"/>
              </a:rPr>
            </a:br>
            <a:r>
              <a:rPr lang="en-US" sz="1400" spc="-30" dirty="0">
                <a:solidFill>
                  <a:srgbClr val="FFFFFF"/>
                </a:solidFill>
                <a:latin typeface="Open Sans"/>
                <a:ea typeface="Open Sans"/>
                <a:cs typeface="Open Sans Semibold"/>
              </a:rPr>
              <a:t>Los Angeles, New York, </a:t>
            </a:r>
            <a:br>
              <a:rPr lang="en-US" sz="1400" spc="-30" dirty="0">
                <a:latin typeface="Open Sans"/>
                <a:cs typeface="Open Sans Semibold"/>
              </a:rPr>
            </a:br>
            <a:r>
              <a:rPr lang="en-US" sz="1400" spc="-30" dirty="0">
                <a:solidFill>
                  <a:srgbClr val="FFFFFF"/>
                </a:solidFill>
                <a:latin typeface="Open Sans"/>
                <a:ea typeface="Open Sans"/>
                <a:cs typeface="Open Sans Semibold"/>
              </a:rPr>
              <a:t>Nashville, and Chicago</a:t>
            </a:r>
          </a:p>
        </p:txBody>
      </p:sp>
      <p:grpSp>
        <p:nvGrpSpPr>
          <p:cNvPr id="6" name="Group 5">
            <a:extLst>
              <a:ext uri="{FF2B5EF4-FFF2-40B4-BE49-F238E27FC236}">
                <a16:creationId xmlns:a16="http://schemas.microsoft.com/office/drawing/2014/main" id="{A56C5CBC-D75F-E5DB-C54A-5A7A339D2C60}"/>
              </a:ext>
            </a:extLst>
          </p:cNvPr>
          <p:cNvGrpSpPr/>
          <p:nvPr/>
        </p:nvGrpSpPr>
        <p:grpSpPr>
          <a:xfrm>
            <a:off x="375496" y="1133832"/>
            <a:ext cx="2800662" cy="284421"/>
            <a:chOff x="476649" y="1169779"/>
            <a:chExt cx="2410137" cy="220264"/>
          </a:xfrm>
        </p:grpSpPr>
        <p:grpSp>
          <p:nvGrpSpPr>
            <p:cNvPr id="7" name="Group 6">
              <a:extLst>
                <a:ext uri="{FF2B5EF4-FFF2-40B4-BE49-F238E27FC236}">
                  <a16:creationId xmlns:a16="http://schemas.microsoft.com/office/drawing/2014/main" id="{4F60CC68-4DEB-0008-2E58-F2EBC6A71CDA}"/>
                </a:ext>
              </a:extLst>
            </p:cNvPr>
            <p:cNvGrpSpPr/>
            <p:nvPr/>
          </p:nvGrpSpPr>
          <p:grpSpPr>
            <a:xfrm>
              <a:off x="476649" y="1169779"/>
              <a:ext cx="219896" cy="220264"/>
              <a:chOff x="476649" y="1169779"/>
              <a:chExt cx="219896" cy="220264"/>
            </a:xfrm>
          </p:grpSpPr>
          <p:sp>
            <p:nvSpPr>
              <p:cNvPr id="29" name="Rectangle 28">
                <a:hlinkClick r:id="rId9"/>
                <a:extLst>
                  <a:ext uri="{FF2B5EF4-FFF2-40B4-BE49-F238E27FC236}">
                    <a16:creationId xmlns:a16="http://schemas.microsoft.com/office/drawing/2014/main" id="{51638E18-7C3A-0426-17D6-0EA372F00513}"/>
                  </a:ext>
                </a:extLst>
              </p:cNvPr>
              <p:cNvSpPr/>
              <p:nvPr/>
            </p:nvSpPr>
            <p:spPr>
              <a:xfrm>
                <a:off x="476649" y="1169779"/>
                <a:ext cx="219896" cy="220264"/>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a:p>
            </p:txBody>
          </p:sp>
          <p:sp>
            <p:nvSpPr>
              <p:cNvPr id="32" name="Isosceles Triangle 25">
                <a:hlinkClick r:id="rId9"/>
                <a:extLst>
                  <a:ext uri="{FF2B5EF4-FFF2-40B4-BE49-F238E27FC236}">
                    <a16:creationId xmlns:a16="http://schemas.microsoft.com/office/drawing/2014/main" id="{306FB5FA-3E34-EFBB-9E95-38231CC19CFE}"/>
                  </a:ext>
                </a:extLst>
              </p:cNvPr>
              <p:cNvSpPr/>
              <p:nvPr/>
            </p:nvSpPr>
            <p:spPr>
              <a:xfrm rot="5400000">
                <a:off x="530586" y="1219912"/>
                <a:ext cx="126691" cy="121063"/>
              </a:xfrm>
              <a:prstGeom prst="triangle">
                <a:avLst>
                  <a:gd name="adj" fmla="val 5323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a:p>
            </p:txBody>
          </p:sp>
        </p:grpSp>
        <p:sp>
          <p:nvSpPr>
            <p:cNvPr id="14" name="TextBox 36">
              <a:hlinkClick r:id="rId10"/>
              <a:extLst>
                <a:ext uri="{FF2B5EF4-FFF2-40B4-BE49-F238E27FC236}">
                  <a16:creationId xmlns:a16="http://schemas.microsoft.com/office/drawing/2014/main" id="{3E9654CA-449B-EC68-18EF-E0B8FE306AEA}"/>
                </a:ext>
              </a:extLst>
            </p:cNvPr>
            <p:cNvSpPr txBox="1"/>
            <p:nvPr/>
          </p:nvSpPr>
          <p:spPr>
            <a:xfrm>
              <a:off x="675297" y="1190484"/>
              <a:ext cx="2211489" cy="190681"/>
            </a:xfrm>
            <a:prstGeom prst="rect">
              <a:avLst/>
            </a:prstGeom>
            <a:noFill/>
          </p:spPr>
          <p:txBody>
            <a:bodyPr wrap="square" lIns="91440" tIns="45720" rIns="91440" bIns="45720" rtlCol="0" anchor="t">
              <a:spAutoFit/>
            </a:bodyPr>
            <a:lstStyle>
              <a:defPPr>
                <a:defRPr kern="0"/>
              </a:defPPr>
            </a:lstStyle>
            <a:p>
              <a:r>
                <a:rPr lang="en-US" sz="1000" dirty="0">
                  <a:latin typeface="Open Sans Extrabold"/>
                  <a:ea typeface="Open Sans Extrabold"/>
                  <a:cs typeface="Open Sans Extrabold"/>
                </a:rPr>
                <a:t>CHECK OUT THE CASE STUDY</a:t>
              </a:r>
              <a:endParaRPr lang="en-US" sz="1000" dirty="0">
                <a:latin typeface="Open Sans Extrabold" pitchFamily="2" charset="0"/>
                <a:ea typeface="Open Sans Extrabold" pitchFamily="2" charset="0"/>
                <a:cs typeface="Open Sans Extrabold" pitchFamily="2" charset="0"/>
              </a:endParaRPr>
            </a:p>
          </p:txBody>
        </p:sp>
      </p:grpSp>
      <p:sp>
        <p:nvSpPr>
          <p:cNvPr id="35" name="Text Placeholder 7">
            <a:extLst>
              <a:ext uri="{FF2B5EF4-FFF2-40B4-BE49-F238E27FC236}">
                <a16:creationId xmlns:a16="http://schemas.microsoft.com/office/drawing/2014/main" id="{F3693027-2A25-78F2-9CE5-E2E316DC07E3}"/>
              </a:ext>
            </a:extLst>
          </p:cNvPr>
          <p:cNvSpPr txBox="1">
            <a:spLocks/>
          </p:cNvSpPr>
          <p:nvPr/>
        </p:nvSpPr>
        <p:spPr>
          <a:xfrm>
            <a:off x="2797899" y="5101813"/>
            <a:ext cx="2150354" cy="1200948"/>
          </a:xfrm>
          <a:prstGeom prst="rect">
            <a:avLst/>
          </a:prstGeom>
        </p:spPr>
        <p:txBody>
          <a:bodyPr vert="horz" lIns="0" tIns="0" rIns="0" bIns="0" numCol="1" rtlCol="0" anchor="t">
            <a:noAutofit/>
          </a:bodyPr>
          <a:lstStyle>
            <a:lvl1pPr marL="137163" indent="-137163" algn="l" defTabSz="914400" rtl="0" eaLnBrk="1" latinLnBrk="0" hangingPunct="1">
              <a:lnSpc>
                <a:spcPct val="100000"/>
              </a:lnSpc>
              <a:spcBef>
                <a:spcPts val="0"/>
              </a:spcBef>
              <a:buFont typeface="Wingdings" panose="05000000000000000000" pitchFamily="2" charset="2"/>
              <a:buChar char="§"/>
              <a:tabLst/>
              <a:defRPr sz="12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11" indent="0" algn="l" defTabSz="914400" rtl="0" eaLnBrk="1" latinLnBrk="0" hangingPunct="1">
              <a:lnSpc>
                <a:spcPct val="90000"/>
              </a:lnSpc>
              <a:spcBef>
                <a:spcPts val="1000"/>
              </a:spcBef>
              <a:buFont typeface="Wingdings" pitchFamily="2" charset="2"/>
              <a:buNone/>
              <a:tabLst/>
              <a:defRPr sz="1400" b="0" i="0" kern="1200">
                <a:solidFill>
                  <a:schemeClr val="tx1"/>
                </a:solidFill>
                <a:latin typeface="Open Sans Light" pitchFamily="2" charset="0"/>
                <a:ea typeface="Open Sans Light" pitchFamily="2" charset="0"/>
                <a:cs typeface="Open Sans Light" pitchFamily="2" charset="0"/>
              </a:defRPr>
            </a:lvl2pPr>
            <a:lvl3pPr marL="914422" indent="0" algn="l" defTabSz="914400" rtl="0" eaLnBrk="1" latinLnBrk="0" hangingPunct="1">
              <a:lnSpc>
                <a:spcPct val="90000"/>
              </a:lnSpc>
              <a:spcBef>
                <a:spcPts val="1000"/>
              </a:spcBef>
              <a:buFont typeface="System Font Regular"/>
              <a:buNone/>
              <a:tabLst/>
              <a:defRPr sz="1200" b="0" i="0" kern="1200">
                <a:solidFill>
                  <a:schemeClr val="tx1"/>
                </a:solidFill>
                <a:latin typeface="Open Sans Light" pitchFamily="2" charset="0"/>
                <a:ea typeface="Open Sans Light" pitchFamily="2" charset="0"/>
                <a:cs typeface="Open Sans Light" pitchFamily="2" charset="0"/>
              </a:defRPr>
            </a:lvl3pPr>
            <a:lvl4pPr marL="1371633" indent="0" algn="l" defTabSz="914400" rtl="0" eaLnBrk="1" latinLnBrk="0" hangingPunct="1">
              <a:lnSpc>
                <a:spcPct val="90000"/>
              </a:lnSpc>
              <a:spcBef>
                <a:spcPts val="1000"/>
              </a:spcBef>
              <a:buFont typeface="Wingdings" pitchFamily="2" charset="2"/>
              <a:buNone/>
              <a:tabLst/>
              <a:defRPr sz="1000" b="0" i="0" kern="1200">
                <a:solidFill>
                  <a:schemeClr val="tx1"/>
                </a:solidFill>
                <a:latin typeface="Open Sans" pitchFamily="2" charset="0"/>
                <a:ea typeface="Open Sans" pitchFamily="2" charset="0"/>
                <a:cs typeface="Open Sans" pitchFamily="2" charset="0"/>
              </a:defRPr>
            </a:lvl4pPr>
            <a:lvl5pPr marL="1828844" indent="0" algn="l" defTabSz="914400" rtl="0" eaLnBrk="1" latinLnBrk="0" hangingPunct="1">
              <a:lnSpc>
                <a:spcPct val="90000"/>
              </a:lnSpc>
              <a:spcBef>
                <a:spcPts val="1000"/>
              </a:spcBef>
              <a:buFont typeface="System Font Regular"/>
              <a:buNone/>
              <a:tabLst/>
              <a:defRPr sz="1000" b="0" i="0" kern="1200">
                <a:solidFill>
                  <a:schemeClr val="tx1"/>
                </a:solidFill>
                <a:latin typeface="Open Sans Light" pitchFamily="2" charset="0"/>
                <a:ea typeface="Open Sans Light" pitchFamily="2" charset="0"/>
                <a:cs typeface="Open Sans Light" pitchFamily="2" charset="0"/>
              </a:defRPr>
            </a:lvl5pPr>
            <a:lvl6pPr marL="2286055" indent="0" algn="l" defTabSz="914400" rtl="0" eaLnBrk="1" latinLnBrk="0" hangingPunct="1">
              <a:lnSpc>
                <a:spcPct val="90000"/>
              </a:lnSpc>
              <a:spcBef>
                <a:spcPts val="1000"/>
              </a:spcBef>
              <a:buFont typeface="System Font Regular"/>
              <a:buNone/>
              <a:defRPr sz="1000" b="0" i="0" kern="1200">
                <a:solidFill>
                  <a:schemeClr val="tx1"/>
                </a:solidFill>
                <a:latin typeface="Open Sans" pitchFamily="2" charset="0"/>
                <a:ea typeface="Open Sans" pitchFamily="2" charset="0"/>
                <a:cs typeface="Open Sans" pitchFamily="2" charset="0"/>
              </a:defRPr>
            </a:lvl6pPr>
            <a:lvl7pPr marL="2743266" indent="0" algn="l" defTabSz="914400" rtl="0" eaLnBrk="1" latinLnBrk="0" hangingPunct="1">
              <a:lnSpc>
                <a:spcPct val="90000"/>
              </a:lnSpc>
              <a:spcBef>
                <a:spcPts val="1000"/>
              </a:spcBef>
              <a:buClr>
                <a:schemeClr val="tx1"/>
              </a:buClr>
              <a:buFont typeface="Wingdings" pitchFamily="2" charset="2"/>
              <a:buNone/>
              <a:defRPr sz="1000" b="0" i="0" kern="1200">
                <a:solidFill>
                  <a:schemeClr val="tx1"/>
                </a:solidFill>
                <a:latin typeface="Open Sans" pitchFamily="2" charset="0"/>
                <a:ea typeface="Open Sans" pitchFamily="2" charset="0"/>
                <a:cs typeface="Open Sans" pitchFamily="2" charset="0"/>
              </a:defRPr>
            </a:lvl7pPr>
            <a:lvl8pPr marL="3200476"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87"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defTabSz="914422">
              <a:spcBef>
                <a:spcPts val="600"/>
              </a:spcBef>
              <a:defRPr/>
            </a:pPr>
            <a:r>
              <a:rPr lang="en-US" sz="1000">
                <a:latin typeface="Open Sans" panose="020B0606030504020204" pitchFamily="34" charset="0"/>
                <a:ea typeface="Open Sans" panose="020B0606030504020204" pitchFamily="34" charset="0"/>
                <a:cs typeface="Open Sans" panose="020B0606030504020204" pitchFamily="34" charset="0"/>
              </a:rPr>
              <a:t>Rigging, Power &amp; Internet</a:t>
            </a:r>
          </a:p>
          <a:p>
            <a:pPr defTabSz="914422">
              <a:spcBef>
                <a:spcPts val="600"/>
              </a:spcBef>
              <a:defRPr/>
            </a:pPr>
            <a:r>
              <a:rPr lang="en-US" sz="1000">
                <a:latin typeface="Open Sans" panose="020B0606030504020204" pitchFamily="34" charset="0"/>
                <a:ea typeface="Open Sans" panose="020B0606030504020204" pitchFamily="34" charset="0"/>
                <a:cs typeface="Open Sans" panose="020B0606030504020204" pitchFamily="34" charset="0"/>
              </a:rPr>
              <a:t>Recording Services</a:t>
            </a:r>
          </a:p>
          <a:p>
            <a:pPr defTabSz="914422">
              <a:spcBef>
                <a:spcPts val="600"/>
              </a:spcBef>
              <a:defRPr/>
            </a:pPr>
            <a:r>
              <a:rPr lang="en-US" sz="1000">
                <a:latin typeface="Open Sans" panose="020B0606030504020204" pitchFamily="34" charset="0"/>
                <a:ea typeface="Open Sans" panose="020B0606030504020204" pitchFamily="34" charset="0"/>
                <a:cs typeface="Open Sans" panose="020B0606030504020204" pitchFamily="34" charset="0"/>
              </a:rPr>
              <a:t>Demo Room Support</a:t>
            </a:r>
          </a:p>
          <a:p>
            <a:pPr defTabSz="914422">
              <a:spcBef>
                <a:spcPts val="600"/>
              </a:spcBef>
              <a:defRPr/>
            </a:pPr>
            <a:r>
              <a:rPr lang="en-US" sz="1000">
                <a:latin typeface="Open Sans" panose="020B0606030504020204" pitchFamily="34" charset="0"/>
                <a:ea typeface="Open Sans" panose="020B0606030504020204" pitchFamily="34" charset="0"/>
                <a:cs typeface="Open Sans" panose="020B0606030504020204" pitchFamily="34" charset="0"/>
              </a:rPr>
              <a:t>Registration Support</a:t>
            </a:r>
          </a:p>
          <a:p>
            <a:pPr defTabSz="914422">
              <a:spcBef>
                <a:spcPts val="600"/>
              </a:spcBef>
              <a:defRPr/>
            </a:pPr>
            <a:endParaRPr lang="en-US" sz="1000">
              <a:latin typeface="Open Sans" panose="020B0606030504020204" pitchFamily="34" charset="0"/>
              <a:ea typeface="Open Sans" panose="020B0606030504020204" pitchFamily="34" charset="0"/>
              <a:cs typeface="Open Sans" panose="020B0606030504020204" pitchFamily="34" charset="0"/>
            </a:endParaRPr>
          </a:p>
          <a:p>
            <a:pPr defTabSz="914422">
              <a:spcBef>
                <a:spcPts val="600"/>
              </a:spcBef>
              <a:defRPr/>
            </a:pPr>
            <a:endParaRPr lang="en-US" sz="1000">
              <a:latin typeface="Open Sans" panose="020B0606030504020204" pitchFamily="34" charset="0"/>
              <a:ea typeface="Open Sans" panose="020B0606030504020204" pitchFamily="34" charset="0"/>
              <a:cs typeface="Open Sans" panose="020B0606030504020204" pitchFamily="34" charset="0"/>
            </a:endParaRPr>
          </a:p>
          <a:p>
            <a:pPr defTabSz="914422">
              <a:spcBef>
                <a:spcPts val="600"/>
              </a:spcBef>
              <a:defRPr/>
            </a:pPr>
            <a:endParaRPr lang="en-US" sz="1000">
              <a:latin typeface="Open Sans" panose="020B0606030504020204" pitchFamily="34" charset="0"/>
              <a:ea typeface="Open Sans" panose="020B0606030504020204" pitchFamily="34" charset="0"/>
              <a:cs typeface="Open Sans" panose="020B0606030504020204" pitchFamily="34" charset="0"/>
            </a:endParaRPr>
          </a:p>
        </p:txBody>
      </p:sp>
      <p:sp>
        <p:nvSpPr>
          <p:cNvPr id="39" name="object 18">
            <a:extLst>
              <a:ext uri="{FF2B5EF4-FFF2-40B4-BE49-F238E27FC236}">
                <a16:creationId xmlns:a16="http://schemas.microsoft.com/office/drawing/2014/main" id="{C5E4A5B6-71B3-567D-EF69-C1C1B53C9C45}"/>
              </a:ext>
            </a:extLst>
          </p:cNvPr>
          <p:cNvSpPr txBox="1"/>
          <p:nvPr/>
        </p:nvSpPr>
        <p:spPr>
          <a:xfrm>
            <a:off x="5506385" y="3673554"/>
            <a:ext cx="2770787" cy="382156"/>
          </a:xfrm>
          <a:prstGeom prst="rect">
            <a:avLst/>
          </a:prstGeom>
        </p:spPr>
        <p:txBody>
          <a:bodyPr vert="horz" wrap="square" lIns="0" tIns="12700" rIns="0" bIns="0" rtlCol="0" anchor="t">
            <a:spAutoFit/>
          </a:bodyPr>
          <a:lstStyle>
            <a:defPPr>
              <a:defRPr kern="0"/>
            </a:defPPr>
          </a:lstStyle>
          <a:p>
            <a:pPr marL="12700" algn="ctr">
              <a:spcBef>
                <a:spcPts val="100"/>
              </a:spcBef>
            </a:pPr>
            <a:r>
              <a:rPr lang="en-US" sz="2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 Show Series</a:t>
            </a:r>
          </a:p>
        </p:txBody>
      </p:sp>
    </p:spTree>
    <p:extLst>
      <p:ext uri="{BB962C8B-B14F-4D97-AF65-F5344CB8AC3E}">
        <p14:creationId xmlns:p14="http://schemas.microsoft.com/office/powerpoint/2010/main" val="3933723261"/>
      </p:ext>
    </p:extLst>
  </p:cSld>
  <p:clrMapOvr>
    <a:masterClrMapping/>
  </p:clrMapOvr>
</p:sld>
</file>

<file path=ppt/theme/theme1.xml><?xml version="1.0" encoding="utf-8"?>
<a:theme xmlns:a="http://schemas.openxmlformats.org/drawingml/2006/main" name="Office Theme">
  <a:themeElements>
    <a:clrScheme name="Encore">
      <a:dk1>
        <a:srgbClr val="1A1444"/>
      </a:dk1>
      <a:lt1>
        <a:srgbClr val="FFFFFF"/>
      </a:lt1>
      <a:dk2>
        <a:srgbClr val="1A1444"/>
      </a:dk2>
      <a:lt2>
        <a:srgbClr val="FFFFFF"/>
      </a:lt2>
      <a:accent1>
        <a:srgbClr val="1B75BC"/>
      </a:accent1>
      <a:accent2>
        <a:srgbClr val="00BFDE"/>
      </a:accent2>
      <a:accent3>
        <a:srgbClr val="E7018A"/>
      </a:accent3>
      <a:accent4>
        <a:srgbClr val="A7549F"/>
      </a:accent4>
      <a:accent5>
        <a:srgbClr val="D1D3D5"/>
      </a:accent5>
      <a:accent6>
        <a:srgbClr val="93C94E"/>
      </a:accent6>
      <a:hlink>
        <a:srgbClr val="1B75BC"/>
      </a:hlink>
      <a:folHlink>
        <a:srgbClr val="D1D3D5"/>
      </a:folHlink>
    </a:clrScheme>
    <a:fontScheme name="Custom 2">
      <a:majorFont>
        <a:latin typeface="Open Sans Extra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ncore Enhanced Template 021225" id="{473D4910-684F-9B4B-8350-9BBEF89BD19F}" vid="{D31A6EA0-44D3-FD43-A48B-FE3E81ABEB5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D3005352-9269-204C-ABEC-078B9A4249C2}">
  <we:reference id="b0430364-2ab6-47cd-907e-f8b72239b204" version="4.12.61.0" store="EXCatalog" storeType="EXCatalog"/>
  <we:alternateReferences>
    <we:reference id="WA200000729" version="4.12.61.0"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0e31bd8-44b4-4ecc-a12c-088c6a030e6c" xsi:nil="true"/>
    <lcf76f155ced4ddcb4097134ff3c332f xmlns="847b18bd-c0e3-420a-a445-7d016bb18fa2">
      <Terms xmlns="http://schemas.microsoft.com/office/infopath/2007/PartnerControls"/>
    </lcf76f155ced4ddcb4097134ff3c332f>
    <Notes xmlns="847b18bd-c0e3-420a-a445-7d016bb18fa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0C2263FAC3F424080F993E32EC212F7" ma:contentTypeVersion="17" ma:contentTypeDescription="Create a new document." ma:contentTypeScope="" ma:versionID="8c3fa07a3b020f3dabd8c00505bef526">
  <xsd:schema xmlns:xsd="http://www.w3.org/2001/XMLSchema" xmlns:xs="http://www.w3.org/2001/XMLSchema" xmlns:p="http://schemas.microsoft.com/office/2006/metadata/properties" xmlns:ns2="847b18bd-c0e3-420a-a445-7d016bb18fa2" xmlns:ns3="00e31bd8-44b4-4ecc-a12c-088c6a030e6c" targetNamespace="http://schemas.microsoft.com/office/2006/metadata/properties" ma:root="true" ma:fieldsID="b61cdcc98b8a0079ab529ff21639d06b" ns2:_="" ns3:_="">
    <xsd:import namespace="847b18bd-c0e3-420a-a445-7d016bb18fa2"/>
    <xsd:import namespace="00e31bd8-44b4-4ecc-a12c-088c6a030e6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Note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7b18bd-c0e3-420a-a445-7d016bb18f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83b7034-6acb-4a3b-925f-eb080a5d509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Notes" ma:index="21" nillable="true" ma:displayName="Notes" ma:format="Dropdown" ma:internalName="Notes">
      <xsd:simpleType>
        <xsd:restriction base="dms:Text">
          <xsd:maxLength value="255"/>
        </xsd:restrictio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0e31bd8-44b4-4ecc-a12c-088c6a030e6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efba6864-7697-4dcd-a139-940b7820cee3}" ma:internalName="TaxCatchAll" ma:showField="CatchAllData" ma:web="00e31bd8-44b4-4ecc-a12c-088c6a030e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8DC7766-F00B-4A1A-B891-EEFEB8AEE579}">
  <ds:schemaRef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purl.org/dc/dcmitype/"/>
    <ds:schemaRef ds:uri="847b18bd-c0e3-420a-a445-7d016bb18fa2"/>
    <ds:schemaRef ds:uri="http://schemas.openxmlformats.org/package/2006/metadata/core-properties"/>
    <ds:schemaRef ds:uri="http://purl.org/dc/terms/"/>
    <ds:schemaRef ds:uri="00e31bd8-44b4-4ecc-a12c-088c6a030e6c"/>
    <ds:schemaRef ds:uri="http://www.w3.org/XML/1998/namespace"/>
  </ds:schemaRefs>
</ds:datastoreItem>
</file>

<file path=customXml/itemProps2.xml><?xml version="1.0" encoding="utf-8"?>
<ds:datastoreItem xmlns:ds="http://schemas.openxmlformats.org/officeDocument/2006/customXml" ds:itemID="{D7D0B10E-6789-40D8-8ACC-5695CBE00126}">
  <ds:schemaRefs>
    <ds:schemaRef ds:uri="http://schemas.microsoft.com/sharepoint/v3/contenttype/forms"/>
  </ds:schemaRefs>
</ds:datastoreItem>
</file>

<file path=customXml/itemProps3.xml><?xml version="1.0" encoding="utf-8"?>
<ds:datastoreItem xmlns:ds="http://schemas.openxmlformats.org/officeDocument/2006/customXml" ds:itemID="{0107E3B9-DB2E-4D49-90AC-90CBFD1394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47b18bd-c0e3-420a-a445-7d016bb18fa2"/>
    <ds:schemaRef ds:uri="00e31bd8-44b4-4ecc-a12c-088c6a030e6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Encore-Enhanced-Template</Template>
  <TotalTime>184</TotalTime>
  <Words>323</Words>
  <Application>Microsoft Macintosh PowerPoint</Application>
  <PresentationFormat>Widescreen</PresentationFormat>
  <Paragraphs>26</Paragraphs>
  <Slides>2</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vt:i4>
      </vt:variant>
    </vt:vector>
  </HeadingPairs>
  <TitlesOfParts>
    <vt:vector size="13" baseType="lpstr">
      <vt:lpstr>Aptos</vt:lpstr>
      <vt:lpstr>Arial</vt:lpstr>
      <vt:lpstr>Open Sans</vt:lpstr>
      <vt:lpstr>Open Sans Bold</vt:lpstr>
      <vt:lpstr>Open Sans ExtraBold</vt:lpstr>
      <vt:lpstr>Open Sans ExtraBold</vt:lpstr>
      <vt:lpstr>Open Sans Light</vt:lpstr>
      <vt:lpstr>Open Sans SemiBold</vt:lpstr>
      <vt:lpstr>System Font Regular</vt:lpstr>
      <vt:lpstr>Wingdings</vt:lpstr>
      <vt:lpstr>Office Theme</vt:lpstr>
      <vt:lpstr>Creating an Experience to Generate FOMO with Sciton SkinCEO Boosted </vt:lpstr>
      <vt:lpstr>Creating an Experience to Generate FOMO with Sciton Skin CEO: Boosted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Caroline Vani</dc:creator>
  <cp:lastModifiedBy>Janet McRell</cp:lastModifiedBy>
  <cp:revision>56</cp:revision>
  <dcterms:created xsi:type="dcterms:W3CDTF">2025-03-10T20:35:57Z</dcterms:created>
  <dcterms:modified xsi:type="dcterms:W3CDTF">2026-01-16T22:58:48Z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0x01010030C2263FAC3F424080F993E32EC212F7</vt:lpwstr>
  </property>
  <property fmtid="{D5CDD505-2E9C-101B-9397-08002B2CF9AE}" pid="3" name="MediaServiceImageTags">
    <vt:lpwstr/>
  </property>
</Properties>
</file>