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  <p:sldMasterId id="2147483857" r:id="rId5"/>
  </p:sldMasterIdLst>
  <p:notesMasterIdLst>
    <p:notesMasterId r:id="rId8"/>
  </p:notesMasterIdLst>
  <p:sldIdLst>
    <p:sldId id="2134804789" r:id="rId6"/>
    <p:sldId id="21348047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B607DB-9284-4CF3-ACD0-5AA116274675}">
          <p14:sldIdLst>
            <p14:sldId id="2134804789"/>
            <p14:sldId id="21348047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5C5E69-4253-CCAB-0A1F-2F61D029E7DF}" name="Michael Potter" initials="" userId="S::mpotter@PSAV.COM::9a60eb9d-fe94-459b-87e9-d54750cd7422" providerId="AD"/>
  <p188:author id="{846BBEA1-B30C-8847-FCB9-2EEFBAEEB1B9}" name="Megan Zimmer" initials="MZ" userId="S::megan.zimmer@psav.com::8a8f92db-395c-4331-a6a6-401c4f51e9cc" providerId="AD"/>
  <p188:author id="{34164FD0-6818-8688-AE6F-07862362C8B4}" name="Jungeun Kim" initials="JK" userId="S::jukim@psav.com::54dc3f2f-c230-4413-a4cc-de469c4be093" providerId="AD"/>
  <p188:author id="{B59487DA-17DA-C303-7E3F-2E546C6710E3}" name="Christine Kiesling" initials="CK" userId="S::ckiesling@psav.com::9059243a-9d85-4a58-ae77-0d1461ad2fcb" providerId="AD"/>
  <p188:author id="{A3B288EC-3731-0A7C-345F-56579B84E122}" name="Michael Potter" initials="" userId="S::mpotter@psav.com::9a60eb9d-fe94-459b-87e9-d54750cd7422" providerId="AD"/>
  <p188:author id="{F62DFCEF-E2B2-D8D1-5AE4-4D41433A07B1}" name="Ariane Schirmer" initials="" userId="S::aschirmer@PSAV.COM::4c18ecba-d691-4614-9cbb-4169adeea00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9833"/>
    <a:srgbClr val="1F1646"/>
    <a:srgbClr val="000000"/>
    <a:srgbClr val="52A7FF"/>
    <a:srgbClr val="CCB3FA"/>
    <a:srgbClr val="9E5FD6"/>
    <a:srgbClr val="1496D4"/>
    <a:srgbClr val="A0DEF1"/>
    <a:srgbClr val="FF7818"/>
    <a:srgbClr val="00B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1C9E3E-1DAA-C445-AA02-73CAD9AB25FD}" v="202" dt="2025-10-30T22:33:09.930"/>
    <p1510:client id="{9E72A3EE-162D-F64C-A51F-F2F79AD02870}" v="2567" dt="2025-10-30T22:42:48.9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93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rothy Lin" userId="f510a969-7296-423b-bea8-e719596e3e6f" providerId="ADAL" clId="{9E72A3EE-162D-F64C-A51F-F2F79AD02870}"/>
    <pc:docChg chg="undo redo custSel modSld">
      <pc:chgData name="Dorothy Lin" userId="f510a969-7296-423b-bea8-e719596e3e6f" providerId="ADAL" clId="{9E72A3EE-162D-F64C-A51F-F2F79AD02870}" dt="2025-10-30T22:42:48.959" v="2567" actId="13926"/>
      <pc:docMkLst>
        <pc:docMk/>
      </pc:docMkLst>
      <pc:sldChg chg="addSp delSp modSp mod">
        <pc:chgData name="Dorothy Lin" userId="f510a969-7296-423b-bea8-e719596e3e6f" providerId="ADAL" clId="{9E72A3EE-162D-F64C-A51F-F2F79AD02870}" dt="2025-10-30T22:19:56.247" v="2285" actId="121"/>
        <pc:sldMkLst>
          <pc:docMk/>
          <pc:sldMk cId="2891010316" sldId="2134804789"/>
        </pc:sldMkLst>
        <pc:spChg chg="mod">
          <ac:chgData name="Dorothy Lin" userId="f510a969-7296-423b-bea8-e719596e3e6f" providerId="ADAL" clId="{9E72A3EE-162D-F64C-A51F-F2F79AD02870}" dt="2025-10-30T22:18:13.890" v="2262" actId="1076"/>
          <ac:spMkLst>
            <pc:docMk/>
            <pc:sldMk cId="2891010316" sldId="2134804789"/>
            <ac:spMk id="2" creationId="{266E8768-0540-45A1-7839-CA5C18DFD026}"/>
          </ac:spMkLst>
        </pc:spChg>
        <pc:spChg chg="mod">
          <ac:chgData name="Dorothy Lin" userId="f510a969-7296-423b-bea8-e719596e3e6f" providerId="ADAL" clId="{9E72A3EE-162D-F64C-A51F-F2F79AD02870}" dt="2025-10-30T20:33:32.499" v="0" actId="20577"/>
          <ac:spMkLst>
            <pc:docMk/>
            <pc:sldMk cId="2891010316" sldId="2134804789"/>
            <ac:spMk id="3" creationId="{26125309-474C-0F11-109A-3F072EFAFF0E}"/>
          </ac:spMkLst>
        </pc:spChg>
        <pc:spChg chg="mod">
          <ac:chgData name="Dorothy Lin" userId="f510a969-7296-423b-bea8-e719596e3e6f" providerId="ADAL" clId="{9E72A3EE-162D-F64C-A51F-F2F79AD02870}" dt="2025-10-30T20:39:57.233" v="61" actId="20577"/>
          <ac:spMkLst>
            <pc:docMk/>
            <pc:sldMk cId="2891010316" sldId="2134804789"/>
            <ac:spMk id="4" creationId="{C418006A-7869-0E0D-750D-173AD2419710}"/>
          </ac:spMkLst>
        </pc:spChg>
        <pc:spChg chg="add del mod">
          <ac:chgData name="Dorothy Lin" userId="f510a969-7296-423b-bea8-e719596e3e6f" providerId="ADAL" clId="{9E72A3EE-162D-F64C-A51F-F2F79AD02870}" dt="2025-10-30T22:18:13.890" v="2262" actId="1076"/>
          <ac:spMkLst>
            <pc:docMk/>
            <pc:sldMk cId="2891010316" sldId="2134804789"/>
            <ac:spMk id="8" creationId="{1F45BBA7-423A-7147-9B5C-7CCB89D96787}"/>
          </ac:spMkLst>
        </pc:spChg>
        <pc:spChg chg="add del mod">
          <ac:chgData name="Dorothy Lin" userId="f510a969-7296-423b-bea8-e719596e3e6f" providerId="ADAL" clId="{9E72A3EE-162D-F64C-A51F-F2F79AD02870}" dt="2025-10-30T22:19:56.247" v="2285" actId="121"/>
          <ac:spMkLst>
            <pc:docMk/>
            <pc:sldMk cId="2891010316" sldId="2134804789"/>
            <ac:spMk id="14" creationId="{53D90383-6BAF-A44E-8AD2-CA9567AEAFFD}"/>
          </ac:spMkLst>
        </pc:spChg>
        <pc:picChg chg="add del mod">
          <ac:chgData name="Dorothy Lin" userId="f510a969-7296-423b-bea8-e719596e3e6f" providerId="ADAL" clId="{9E72A3EE-162D-F64C-A51F-F2F79AD02870}" dt="2025-10-30T22:17:49.213" v="2252" actId="21"/>
          <ac:picMkLst>
            <pc:docMk/>
            <pc:sldMk cId="2891010316" sldId="2134804789"/>
            <ac:picMk id="6" creationId="{7F10CB0D-C327-679A-149B-02D9CA82914F}"/>
          </ac:picMkLst>
        </pc:picChg>
        <pc:picChg chg="add mod modCrop">
          <ac:chgData name="Dorothy Lin" userId="f510a969-7296-423b-bea8-e719596e3e6f" providerId="ADAL" clId="{9E72A3EE-162D-F64C-A51F-F2F79AD02870}" dt="2025-10-30T22:18:20.614" v="2265" actId="167"/>
          <ac:picMkLst>
            <pc:docMk/>
            <pc:sldMk cId="2891010316" sldId="2134804789"/>
            <ac:picMk id="7" creationId="{4DDA6C72-BD42-423A-42D9-94DABB5BAD8C}"/>
          </ac:picMkLst>
        </pc:picChg>
        <pc:picChg chg="del mod">
          <ac:chgData name="Dorothy Lin" userId="f510a969-7296-423b-bea8-e719596e3e6f" providerId="ADAL" clId="{9E72A3EE-162D-F64C-A51F-F2F79AD02870}" dt="2025-10-30T22:17:56.899" v="2258" actId="478"/>
          <ac:picMkLst>
            <pc:docMk/>
            <pc:sldMk cId="2891010316" sldId="2134804789"/>
            <ac:picMk id="12" creationId="{4DEF73C4-33C9-B246-BA08-B782AB4C3541}"/>
          </ac:picMkLst>
        </pc:picChg>
      </pc:sldChg>
      <pc:sldChg chg="addSp delSp modSp mod">
        <pc:chgData name="Dorothy Lin" userId="f510a969-7296-423b-bea8-e719596e3e6f" providerId="ADAL" clId="{9E72A3EE-162D-F64C-A51F-F2F79AD02870}" dt="2025-10-30T22:42:48.959" v="2567" actId="13926"/>
        <pc:sldMkLst>
          <pc:docMk/>
          <pc:sldMk cId="441417897" sldId="2134804790"/>
        </pc:sldMkLst>
        <pc:spChg chg="mod">
          <ac:chgData name="Dorothy Lin" userId="f510a969-7296-423b-bea8-e719596e3e6f" providerId="ADAL" clId="{9E72A3EE-162D-F64C-A51F-F2F79AD02870}" dt="2025-10-30T22:16:45.362" v="2241" actId="1035"/>
          <ac:spMkLst>
            <pc:docMk/>
            <pc:sldMk cId="441417897" sldId="2134804790"/>
            <ac:spMk id="2" creationId="{64A14A19-7BDA-7022-6681-E89D1E047676}"/>
          </ac:spMkLst>
        </pc:spChg>
        <pc:spChg chg="del">
          <ac:chgData name="Dorothy Lin" userId="f510a969-7296-423b-bea8-e719596e3e6f" providerId="ADAL" clId="{9E72A3EE-162D-F64C-A51F-F2F79AD02870}" dt="2025-10-30T22:27:02.299" v="2523" actId="478"/>
          <ac:spMkLst>
            <pc:docMk/>
            <pc:sldMk cId="441417897" sldId="2134804790"/>
            <ac:spMk id="3" creationId="{EC232FAC-AF4C-2F6E-751B-7AB093F81D4A}"/>
          </ac:spMkLst>
        </pc:spChg>
        <pc:spChg chg="mod">
          <ac:chgData name="Dorothy Lin" userId="f510a969-7296-423b-bea8-e719596e3e6f" providerId="ADAL" clId="{9E72A3EE-162D-F64C-A51F-F2F79AD02870}" dt="2025-10-30T22:29:20.460" v="2561" actId="1036"/>
          <ac:spMkLst>
            <pc:docMk/>
            <pc:sldMk cId="441417897" sldId="2134804790"/>
            <ac:spMk id="4" creationId="{4A5CA741-6231-FEF9-0CCA-56808F5BBC97}"/>
          </ac:spMkLst>
        </pc:spChg>
        <pc:spChg chg="del">
          <ac:chgData name="Dorothy Lin" userId="f510a969-7296-423b-bea8-e719596e3e6f" providerId="ADAL" clId="{9E72A3EE-162D-F64C-A51F-F2F79AD02870}" dt="2025-10-30T22:27:02.299" v="2523" actId="478"/>
          <ac:spMkLst>
            <pc:docMk/>
            <pc:sldMk cId="441417897" sldId="2134804790"/>
            <ac:spMk id="5" creationId="{F08C07E1-B6CD-511B-72FB-9B3DD07D13F9}"/>
          </ac:spMkLst>
        </pc:spChg>
        <pc:spChg chg="add del mod">
          <ac:chgData name="Dorothy Lin" userId="f510a969-7296-423b-bea8-e719596e3e6f" providerId="ADAL" clId="{9E72A3EE-162D-F64C-A51F-F2F79AD02870}" dt="2025-10-30T20:49:08.085" v="249" actId="478"/>
          <ac:spMkLst>
            <pc:docMk/>
            <pc:sldMk cId="441417897" sldId="2134804790"/>
            <ac:spMk id="7" creationId="{338C6613-E721-2682-BE91-722B4CBCAD95}"/>
          </ac:spMkLst>
        </pc:spChg>
        <pc:spChg chg="mod">
          <ac:chgData name="Dorothy Lin" userId="f510a969-7296-423b-bea8-e719596e3e6f" providerId="ADAL" clId="{9E72A3EE-162D-F64C-A51F-F2F79AD02870}" dt="2025-10-30T22:28:58.627" v="2553" actId="20577"/>
          <ac:spMkLst>
            <pc:docMk/>
            <pc:sldMk cId="441417897" sldId="2134804790"/>
            <ac:spMk id="8" creationId="{6F639DF7-DF11-B73A-625B-CA5A53916FD7}"/>
          </ac:spMkLst>
        </pc:spChg>
        <pc:spChg chg="mod">
          <ac:chgData name="Dorothy Lin" userId="f510a969-7296-423b-bea8-e719596e3e6f" providerId="ADAL" clId="{9E72A3EE-162D-F64C-A51F-F2F79AD02870}" dt="2025-10-30T22:29:20.460" v="2561" actId="1036"/>
          <ac:spMkLst>
            <pc:docMk/>
            <pc:sldMk cId="441417897" sldId="2134804790"/>
            <ac:spMk id="9" creationId="{9C1A2E73-86E2-B721-19AB-61CA27358627}"/>
          </ac:spMkLst>
        </pc:spChg>
        <pc:spChg chg="mod">
          <ac:chgData name="Dorothy Lin" userId="f510a969-7296-423b-bea8-e719596e3e6f" providerId="ADAL" clId="{9E72A3EE-162D-F64C-A51F-F2F79AD02870}" dt="2025-10-30T22:29:20.460" v="2561" actId="1036"/>
          <ac:spMkLst>
            <pc:docMk/>
            <pc:sldMk cId="441417897" sldId="2134804790"/>
            <ac:spMk id="10" creationId="{84903C5E-A1B3-485B-E0D4-F83ACDA506AF}"/>
          </ac:spMkLst>
        </pc:spChg>
        <pc:spChg chg="mod">
          <ac:chgData name="Dorothy Lin" userId="f510a969-7296-423b-bea8-e719596e3e6f" providerId="ADAL" clId="{9E72A3EE-162D-F64C-A51F-F2F79AD02870}" dt="2025-10-30T22:29:20.460" v="2561" actId="1036"/>
          <ac:spMkLst>
            <pc:docMk/>
            <pc:sldMk cId="441417897" sldId="2134804790"/>
            <ac:spMk id="11" creationId="{84C9E2A1-8783-F3A9-2223-2BB26C2387DE}"/>
          </ac:spMkLst>
        </pc:spChg>
        <pc:spChg chg="mod">
          <ac:chgData name="Dorothy Lin" userId="f510a969-7296-423b-bea8-e719596e3e6f" providerId="ADAL" clId="{9E72A3EE-162D-F64C-A51F-F2F79AD02870}" dt="2025-10-30T20:43:20.476" v="211" actId="1076"/>
          <ac:spMkLst>
            <pc:docMk/>
            <pc:sldMk cId="441417897" sldId="2134804790"/>
            <ac:spMk id="12" creationId="{BC6C00AB-8FAC-A5B9-A844-C21632BE76F4}"/>
          </ac:spMkLst>
        </pc:spChg>
        <pc:spChg chg="add del">
          <ac:chgData name="Dorothy Lin" userId="f510a969-7296-423b-bea8-e719596e3e6f" providerId="ADAL" clId="{9E72A3EE-162D-F64C-A51F-F2F79AD02870}" dt="2025-10-30T22:09:11.859" v="2189" actId="478"/>
          <ac:spMkLst>
            <pc:docMk/>
            <pc:sldMk cId="441417897" sldId="2134804790"/>
            <ac:spMk id="13" creationId="{E4AD3D7D-4CBC-36B6-EC55-336FB27187CB}"/>
          </ac:spMkLst>
        </pc:spChg>
        <pc:spChg chg="mod">
          <ac:chgData name="Dorothy Lin" userId="f510a969-7296-423b-bea8-e719596e3e6f" providerId="ADAL" clId="{9E72A3EE-162D-F64C-A51F-F2F79AD02870}" dt="2025-10-30T21:48:54.539" v="1904" actId="13926"/>
          <ac:spMkLst>
            <pc:docMk/>
            <pc:sldMk cId="441417897" sldId="2134804790"/>
            <ac:spMk id="14" creationId="{2286ACC1-D750-D3AA-CAC6-15D38D73F32F}"/>
          </ac:spMkLst>
        </pc:spChg>
        <pc:spChg chg="mod">
          <ac:chgData name="Dorothy Lin" userId="f510a969-7296-423b-bea8-e719596e3e6f" providerId="ADAL" clId="{9E72A3EE-162D-F64C-A51F-F2F79AD02870}" dt="2025-10-30T21:48:54.539" v="1904" actId="13926"/>
          <ac:spMkLst>
            <pc:docMk/>
            <pc:sldMk cId="441417897" sldId="2134804790"/>
            <ac:spMk id="16" creationId="{75774E9B-2AA5-E237-AE21-FCB008E70B58}"/>
          </ac:spMkLst>
        </pc:spChg>
        <pc:spChg chg="add del mod">
          <ac:chgData name="Dorothy Lin" userId="f510a969-7296-423b-bea8-e719596e3e6f" providerId="ADAL" clId="{9E72A3EE-162D-F64C-A51F-F2F79AD02870}" dt="2025-10-30T22:13:52.789" v="2227" actId="21"/>
          <ac:spMkLst>
            <pc:docMk/>
            <pc:sldMk cId="441417897" sldId="2134804790"/>
            <ac:spMk id="20" creationId="{BA9F08CA-B5C6-4BF8-845B-0669EE0044B9}"/>
          </ac:spMkLst>
        </pc:spChg>
        <pc:spChg chg="add del mod">
          <ac:chgData name="Dorothy Lin" userId="f510a969-7296-423b-bea8-e719596e3e6f" providerId="ADAL" clId="{9E72A3EE-162D-F64C-A51F-F2F79AD02870}" dt="2025-10-30T22:27:02.299" v="2523" actId="478"/>
          <ac:spMkLst>
            <pc:docMk/>
            <pc:sldMk cId="441417897" sldId="2134804790"/>
            <ac:spMk id="21" creationId="{D645C699-FC25-DB00-A526-BD8E7640C38F}"/>
          </ac:spMkLst>
        </pc:spChg>
        <pc:spChg chg="add del mod">
          <ac:chgData name="Dorothy Lin" userId="f510a969-7296-423b-bea8-e719596e3e6f" providerId="ADAL" clId="{9E72A3EE-162D-F64C-A51F-F2F79AD02870}" dt="2025-10-30T21:27:46.819" v="1414" actId="478"/>
          <ac:spMkLst>
            <pc:docMk/>
            <pc:sldMk cId="441417897" sldId="2134804790"/>
            <ac:spMk id="23" creationId="{51B2FA12-7688-BC03-A1E9-59EAEB8C3C6E}"/>
          </ac:spMkLst>
        </pc:spChg>
        <pc:spChg chg="mod">
          <ac:chgData name="Dorothy Lin" userId="f510a969-7296-423b-bea8-e719596e3e6f" providerId="ADAL" clId="{9E72A3EE-162D-F64C-A51F-F2F79AD02870}" dt="2025-10-30T21:48:54.539" v="1904" actId="13926"/>
          <ac:spMkLst>
            <pc:docMk/>
            <pc:sldMk cId="441417897" sldId="2134804790"/>
            <ac:spMk id="24" creationId="{2BF05DE8-1019-AB47-50A8-5FCDCBE4561F}"/>
          </ac:spMkLst>
        </pc:spChg>
        <pc:spChg chg="add del mod">
          <ac:chgData name="Dorothy Lin" userId="f510a969-7296-423b-bea8-e719596e3e6f" providerId="ADAL" clId="{9E72A3EE-162D-F64C-A51F-F2F79AD02870}" dt="2025-10-30T21:43:24.137" v="1795" actId="21"/>
          <ac:spMkLst>
            <pc:docMk/>
            <pc:sldMk cId="441417897" sldId="2134804790"/>
            <ac:spMk id="25" creationId="{666BC873-5D8B-55DB-B3FE-879F404FDFDE}"/>
          </ac:spMkLst>
        </pc:spChg>
        <pc:spChg chg="mod">
          <ac:chgData name="Dorothy Lin" userId="f510a969-7296-423b-bea8-e719596e3e6f" providerId="ADAL" clId="{9E72A3EE-162D-F64C-A51F-F2F79AD02870}" dt="2025-10-30T22:16:36.405" v="2236" actId="1076"/>
          <ac:spMkLst>
            <pc:docMk/>
            <pc:sldMk cId="441417897" sldId="2134804790"/>
            <ac:spMk id="27" creationId="{34C7407D-0B81-8995-7379-122549300B35}"/>
          </ac:spMkLst>
        </pc:spChg>
        <pc:spChg chg="add del mod">
          <ac:chgData name="Dorothy Lin" userId="f510a969-7296-423b-bea8-e719596e3e6f" providerId="ADAL" clId="{9E72A3EE-162D-F64C-A51F-F2F79AD02870}" dt="2025-10-30T22:13:52.789" v="2227" actId="21"/>
          <ac:spMkLst>
            <pc:docMk/>
            <pc:sldMk cId="441417897" sldId="2134804790"/>
            <ac:spMk id="29" creationId="{A0CDC519-06BA-35EA-A9FD-8D8B7263847D}"/>
          </ac:spMkLst>
        </pc:spChg>
        <pc:spChg chg="add del mod">
          <ac:chgData name="Dorothy Lin" userId="f510a969-7296-423b-bea8-e719596e3e6f" providerId="ADAL" clId="{9E72A3EE-162D-F64C-A51F-F2F79AD02870}" dt="2025-10-30T22:13:52.789" v="2227" actId="21"/>
          <ac:spMkLst>
            <pc:docMk/>
            <pc:sldMk cId="441417897" sldId="2134804790"/>
            <ac:spMk id="30" creationId="{EAFBCB9E-033B-A29C-939A-6DB6D6B177AD}"/>
          </ac:spMkLst>
        </pc:spChg>
        <pc:spChg chg="add mod">
          <ac:chgData name="Dorothy Lin" userId="f510a969-7296-423b-bea8-e719596e3e6f" providerId="ADAL" clId="{9E72A3EE-162D-F64C-A51F-F2F79AD02870}" dt="2025-10-30T21:43:38.433" v="1798" actId="571"/>
          <ac:spMkLst>
            <pc:docMk/>
            <pc:sldMk cId="441417897" sldId="2134804790"/>
            <ac:spMk id="31" creationId="{5568B854-152F-444E-3C45-7FAEB8386689}"/>
          </ac:spMkLst>
        </pc:spChg>
        <pc:spChg chg="add del mod">
          <ac:chgData name="Dorothy Lin" userId="f510a969-7296-423b-bea8-e719596e3e6f" providerId="ADAL" clId="{9E72A3EE-162D-F64C-A51F-F2F79AD02870}" dt="2025-10-30T21:48:34.415" v="1903"/>
          <ac:spMkLst>
            <pc:docMk/>
            <pc:sldMk cId="441417897" sldId="2134804790"/>
            <ac:spMk id="32" creationId="{87289E61-EEC5-A426-83FC-5B0933F4CBFC}"/>
          </ac:spMkLst>
        </pc:spChg>
        <pc:spChg chg="add del mod">
          <ac:chgData name="Dorothy Lin" userId="f510a969-7296-423b-bea8-e719596e3e6f" providerId="ADAL" clId="{9E72A3EE-162D-F64C-A51F-F2F79AD02870}" dt="2025-10-30T22:13:13.431" v="2221"/>
          <ac:spMkLst>
            <pc:docMk/>
            <pc:sldMk cId="441417897" sldId="2134804790"/>
            <ac:spMk id="44" creationId="{6F9EEE14-C28C-A2D1-463C-B5B48F395893}"/>
          </ac:spMkLst>
        </pc:spChg>
        <pc:spChg chg="add del mod">
          <ac:chgData name="Dorothy Lin" userId="f510a969-7296-423b-bea8-e719596e3e6f" providerId="ADAL" clId="{9E72A3EE-162D-F64C-A51F-F2F79AD02870}" dt="2025-10-30T22:13:07.327" v="2216"/>
          <ac:spMkLst>
            <pc:docMk/>
            <pc:sldMk cId="441417897" sldId="2134804790"/>
            <ac:spMk id="46" creationId="{4D7A9D84-5874-A3F7-8FC2-583EFEB691F3}"/>
          </ac:spMkLst>
        </pc:spChg>
        <pc:spChg chg="add del mod">
          <ac:chgData name="Dorothy Lin" userId="f510a969-7296-423b-bea8-e719596e3e6f" providerId="ADAL" clId="{9E72A3EE-162D-F64C-A51F-F2F79AD02870}" dt="2025-10-30T22:13:10.868" v="2219"/>
          <ac:spMkLst>
            <pc:docMk/>
            <pc:sldMk cId="441417897" sldId="2134804790"/>
            <ac:spMk id="49" creationId="{CB913E52-E13C-4054-F8EC-3A96B5A2AAB2}"/>
          </ac:spMkLst>
        </pc:spChg>
        <pc:spChg chg="add mod">
          <ac:chgData name="Dorothy Lin" userId="f510a969-7296-423b-bea8-e719596e3e6f" providerId="ADAL" clId="{9E72A3EE-162D-F64C-A51F-F2F79AD02870}" dt="2025-10-30T22:13:53.694" v="2228"/>
          <ac:spMkLst>
            <pc:docMk/>
            <pc:sldMk cId="441417897" sldId="2134804790"/>
            <ac:spMk id="52" creationId="{380F13DA-2A02-7F80-33BD-73321650A33A}"/>
          </ac:spMkLst>
        </pc:spChg>
        <pc:spChg chg="mod">
          <ac:chgData name="Dorothy Lin" userId="f510a969-7296-423b-bea8-e719596e3e6f" providerId="ADAL" clId="{9E72A3EE-162D-F64C-A51F-F2F79AD02870}" dt="2025-10-30T22:42:48.959" v="2567" actId="13926"/>
          <ac:spMkLst>
            <pc:docMk/>
            <pc:sldMk cId="441417897" sldId="2134804790"/>
            <ac:spMk id="54" creationId="{FEB9A458-D484-9570-6377-B18F4166E05D}"/>
          </ac:spMkLst>
        </pc:spChg>
        <pc:spChg chg="mod">
          <ac:chgData name="Dorothy Lin" userId="f510a969-7296-423b-bea8-e719596e3e6f" providerId="ADAL" clId="{9E72A3EE-162D-F64C-A51F-F2F79AD02870}" dt="2025-10-30T22:42:35.398" v="2565" actId="20577"/>
          <ac:spMkLst>
            <pc:docMk/>
            <pc:sldMk cId="441417897" sldId="2134804790"/>
            <ac:spMk id="55" creationId="{76844F67-2B76-2A0E-080E-1BF7D99B9A3E}"/>
          </ac:spMkLst>
        </pc:spChg>
        <pc:spChg chg="mod">
          <ac:chgData name="Dorothy Lin" userId="f510a969-7296-423b-bea8-e719596e3e6f" providerId="ADAL" clId="{9E72A3EE-162D-F64C-A51F-F2F79AD02870}" dt="2025-10-30T22:42:45.125" v="2566" actId="13926"/>
          <ac:spMkLst>
            <pc:docMk/>
            <pc:sldMk cId="441417897" sldId="2134804790"/>
            <ac:spMk id="56" creationId="{DB4A5638-A80B-3FC1-9613-A7FB39641EAF}"/>
          </ac:spMkLst>
        </pc:spChg>
        <pc:spChg chg="add mod">
          <ac:chgData name="Dorothy Lin" userId="f510a969-7296-423b-bea8-e719596e3e6f" providerId="ADAL" clId="{9E72A3EE-162D-F64C-A51F-F2F79AD02870}" dt="2025-10-30T22:13:53.694" v="2228"/>
          <ac:spMkLst>
            <pc:docMk/>
            <pc:sldMk cId="441417897" sldId="2134804790"/>
            <ac:spMk id="59" creationId="{784B7988-C213-D676-AC0D-CB43357174D7}"/>
          </ac:spMkLst>
        </pc:spChg>
        <pc:spChg chg="add mod">
          <ac:chgData name="Dorothy Lin" userId="f510a969-7296-423b-bea8-e719596e3e6f" providerId="ADAL" clId="{9E72A3EE-162D-F64C-A51F-F2F79AD02870}" dt="2025-10-30T22:19:29.482" v="2268" actId="20578"/>
          <ac:spMkLst>
            <pc:docMk/>
            <pc:sldMk cId="441417897" sldId="2134804790"/>
            <ac:spMk id="60" creationId="{6D049213-A1BD-3CBC-8360-3B6C09DB26E6}"/>
          </ac:spMkLst>
        </pc:spChg>
        <pc:grpChg chg="del mod">
          <ac:chgData name="Dorothy Lin" userId="f510a969-7296-423b-bea8-e719596e3e6f" providerId="ADAL" clId="{9E72A3EE-162D-F64C-A51F-F2F79AD02870}" dt="2025-10-30T22:13:52.789" v="2227" actId="21"/>
          <ac:grpSpMkLst>
            <pc:docMk/>
            <pc:sldMk cId="441417897" sldId="2134804790"/>
            <ac:grpSpMk id="18" creationId="{30E47B66-09E9-3C09-871F-48DD9B6B999E}"/>
          </ac:grpSpMkLst>
        </pc:grpChg>
        <pc:grpChg chg="add mod">
          <ac:chgData name="Dorothy Lin" userId="f510a969-7296-423b-bea8-e719596e3e6f" providerId="ADAL" clId="{9E72A3EE-162D-F64C-A51F-F2F79AD02870}" dt="2025-10-30T22:13:53.694" v="2228"/>
          <ac:grpSpMkLst>
            <pc:docMk/>
            <pc:sldMk cId="441417897" sldId="2134804790"/>
            <ac:grpSpMk id="53" creationId="{A721E1ED-C70F-13F2-59F4-99E7595E4A94}"/>
          </ac:grpSpMkLst>
        </pc:grpChg>
        <pc:picChg chg="del">
          <ac:chgData name="Dorothy Lin" userId="f510a969-7296-423b-bea8-e719596e3e6f" providerId="ADAL" clId="{9E72A3EE-162D-F64C-A51F-F2F79AD02870}" dt="2025-10-30T22:13:10.016" v="2218" actId="478"/>
          <ac:picMkLst>
            <pc:docMk/>
            <pc:sldMk cId="441417897" sldId="2134804790"/>
            <ac:picMk id="15" creationId="{68EF4859-52E1-360B-D0F7-0110D14763B9}"/>
          </ac:picMkLst>
        </pc:picChg>
        <pc:picChg chg="del">
          <ac:chgData name="Dorothy Lin" userId="f510a969-7296-423b-bea8-e719596e3e6f" providerId="ADAL" clId="{9E72A3EE-162D-F64C-A51F-F2F79AD02870}" dt="2025-10-30T22:13:06.454" v="2215" actId="478"/>
          <ac:picMkLst>
            <pc:docMk/>
            <pc:sldMk cId="441417897" sldId="2134804790"/>
            <ac:picMk id="17" creationId="{DC5727CB-8D69-7BF6-09F6-B1AA32E2737A}"/>
          </ac:picMkLst>
        </pc:picChg>
        <pc:picChg chg="del">
          <ac:chgData name="Dorothy Lin" userId="f510a969-7296-423b-bea8-e719596e3e6f" providerId="ADAL" clId="{9E72A3EE-162D-F64C-A51F-F2F79AD02870}" dt="2025-10-30T22:13:01.315" v="2211" actId="478"/>
          <ac:picMkLst>
            <pc:docMk/>
            <pc:sldMk cId="441417897" sldId="2134804790"/>
            <ac:picMk id="19" creationId="{019085D7-C59C-6550-1818-97A3D72BBCD0}"/>
          </ac:picMkLst>
        </pc:picChg>
        <pc:picChg chg="add del mod">
          <ac:chgData name="Dorothy Lin" userId="f510a969-7296-423b-bea8-e719596e3e6f" providerId="ADAL" clId="{9E72A3EE-162D-F64C-A51F-F2F79AD02870}" dt="2025-10-30T22:13:52.789" v="2227" actId="21"/>
          <ac:picMkLst>
            <pc:docMk/>
            <pc:sldMk cId="441417897" sldId="2134804790"/>
            <ac:picMk id="26" creationId="{25CB9AE5-C45F-633C-ADC0-C40D9CE4E7CE}"/>
          </ac:picMkLst>
        </pc:picChg>
        <pc:picChg chg="add del mod">
          <ac:chgData name="Dorothy Lin" userId="f510a969-7296-423b-bea8-e719596e3e6f" providerId="ADAL" clId="{9E72A3EE-162D-F64C-A51F-F2F79AD02870}" dt="2025-10-30T22:13:52.789" v="2227" actId="21"/>
          <ac:picMkLst>
            <pc:docMk/>
            <pc:sldMk cId="441417897" sldId="2134804790"/>
            <ac:picMk id="28" creationId="{1B63E78B-034D-8CC3-0E57-660CC02575D9}"/>
          </ac:picMkLst>
        </pc:picChg>
        <pc:picChg chg="add mod">
          <ac:chgData name="Dorothy Lin" userId="f510a969-7296-423b-bea8-e719596e3e6f" providerId="ADAL" clId="{9E72A3EE-162D-F64C-A51F-F2F79AD02870}" dt="2025-10-30T22:08:52.944" v="2176"/>
          <ac:picMkLst>
            <pc:docMk/>
            <pc:sldMk cId="441417897" sldId="2134804790"/>
            <ac:picMk id="34" creationId="{C6570210-522F-2E08-692A-F32C2A7B67E1}"/>
          </ac:picMkLst>
        </pc:picChg>
        <pc:picChg chg="add mod">
          <ac:chgData name="Dorothy Lin" userId="f510a969-7296-423b-bea8-e719596e3e6f" providerId="ADAL" clId="{9E72A3EE-162D-F64C-A51F-F2F79AD02870}" dt="2025-10-30T22:09:02.750" v="2183"/>
          <ac:picMkLst>
            <pc:docMk/>
            <pc:sldMk cId="441417897" sldId="2134804790"/>
            <ac:picMk id="36" creationId="{DD8D07AA-0B26-2D67-177A-4F123A25AF46}"/>
          </ac:picMkLst>
        </pc:picChg>
        <pc:picChg chg="add del mod">
          <ac:chgData name="Dorothy Lin" userId="f510a969-7296-423b-bea8-e719596e3e6f" providerId="ADAL" clId="{9E72A3EE-162D-F64C-A51F-F2F79AD02870}" dt="2025-10-30T22:13:09.153" v="2217" actId="21"/>
          <ac:picMkLst>
            <pc:docMk/>
            <pc:sldMk cId="441417897" sldId="2134804790"/>
            <ac:picMk id="38" creationId="{003D38B7-037B-3EE4-AFEF-186F5D5F68DC}"/>
          </ac:picMkLst>
        </pc:picChg>
        <pc:picChg chg="add del mod modCrop">
          <ac:chgData name="Dorothy Lin" userId="f510a969-7296-423b-bea8-e719596e3e6f" providerId="ADAL" clId="{9E72A3EE-162D-F64C-A51F-F2F79AD02870}" dt="2025-10-30T22:13:05.593" v="2214" actId="21"/>
          <ac:picMkLst>
            <pc:docMk/>
            <pc:sldMk cId="441417897" sldId="2134804790"/>
            <ac:picMk id="40" creationId="{8A8A493C-E091-3DAD-9FD5-DF42109EDFAA}"/>
          </ac:picMkLst>
        </pc:picChg>
        <pc:picChg chg="add del mod">
          <ac:chgData name="Dorothy Lin" userId="f510a969-7296-423b-bea8-e719596e3e6f" providerId="ADAL" clId="{9E72A3EE-162D-F64C-A51F-F2F79AD02870}" dt="2025-10-30T22:13:12.650" v="2220" actId="21"/>
          <ac:picMkLst>
            <pc:docMk/>
            <pc:sldMk cId="441417897" sldId="2134804790"/>
            <ac:picMk id="42" creationId="{9AD18354-E90E-F1CA-49B1-D3E85EEA4EF6}"/>
          </ac:picMkLst>
        </pc:picChg>
        <pc:picChg chg="add mod modCrop">
          <ac:chgData name="Dorothy Lin" userId="f510a969-7296-423b-bea8-e719596e3e6f" providerId="ADAL" clId="{9E72A3EE-162D-F64C-A51F-F2F79AD02870}" dt="2025-10-30T22:20:17.048" v="2286" actId="18131"/>
          <ac:picMkLst>
            <pc:docMk/>
            <pc:sldMk cId="441417897" sldId="2134804790"/>
            <ac:picMk id="47" creationId="{4A8D22A6-66CD-B866-A10F-59FEF0697D59}"/>
          </ac:picMkLst>
        </pc:picChg>
        <pc:picChg chg="add mod">
          <ac:chgData name="Dorothy Lin" userId="f510a969-7296-423b-bea8-e719596e3e6f" providerId="ADAL" clId="{9E72A3EE-162D-F64C-A51F-F2F79AD02870}" dt="2025-10-30T22:13:39.309" v="2225" actId="1076"/>
          <ac:picMkLst>
            <pc:docMk/>
            <pc:sldMk cId="441417897" sldId="2134804790"/>
            <ac:picMk id="50" creationId="{FE199B0B-6C1A-5B66-FAEE-C215E470FB1C}"/>
          </ac:picMkLst>
        </pc:picChg>
        <pc:picChg chg="add mod">
          <ac:chgData name="Dorothy Lin" userId="f510a969-7296-423b-bea8-e719596e3e6f" providerId="ADAL" clId="{9E72A3EE-162D-F64C-A51F-F2F79AD02870}" dt="2025-10-30T22:13:13.431" v="2221"/>
          <ac:picMkLst>
            <pc:docMk/>
            <pc:sldMk cId="441417897" sldId="2134804790"/>
            <ac:picMk id="51" creationId="{ED7E15AB-93BD-25BF-E4D2-F8F556190D18}"/>
          </ac:picMkLst>
        </pc:picChg>
        <pc:picChg chg="add mod">
          <ac:chgData name="Dorothy Lin" userId="f510a969-7296-423b-bea8-e719596e3e6f" providerId="ADAL" clId="{9E72A3EE-162D-F64C-A51F-F2F79AD02870}" dt="2025-10-30T22:13:53.694" v="2228"/>
          <ac:picMkLst>
            <pc:docMk/>
            <pc:sldMk cId="441417897" sldId="2134804790"/>
            <ac:picMk id="57" creationId="{83506E96-7D0A-2E0F-C8FA-9EEF19862103}"/>
          </ac:picMkLst>
        </pc:picChg>
        <pc:picChg chg="add mod">
          <ac:chgData name="Dorothy Lin" userId="f510a969-7296-423b-bea8-e719596e3e6f" providerId="ADAL" clId="{9E72A3EE-162D-F64C-A51F-F2F79AD02870}" dt="2025-10-30T22:13:53.694" v="2228"/>
          <ac:picMkLst>
            <pc:docMk/>
            <pc:sldMk cId="441417897" sldId="2134804790"/>
            <ac:picMk id="58" creationId="{BDBAB2BA-188F-8486-8BF9-C3F701297BFA}"/>
          </ac:picMkLst>
        </pc:picChg>
      </pc:sldChg>
    </pc:docChg>
  </pc:docChgLst>
  <pc:docChgLst>
    <pc:chgData name="Edmund Sorrell" userId="81ff70d5-a021-49d7-a4af-dbb2731960b5" providerId="ADAL" clId="{7BFC4015-370F-5326-95B4-495D91F32452}"/>
    <pc:docChg chg="undo redo custSel modSld">
      <pc:chgData name="Edmund Sorrell" userId="81ff70d5-a021-49d7-a4af-dbb2731960b5" providerId="ADAL" clId="{7BFC4015-370F-5326-95B4-495D91F32452}" dt="2025-10-30T22:33:09.930" v="212" actId="20577"/>
      <pc:docMkLst>
        <pc:docMk/>
      </pc:docMkLst>
      <pc:sldChg chg="addSp delSp modSp mod">
        <pc:chgData name="Edmund Sorrell" userId="81ff70d5-a021-49d7-a4af-dbb2731960b5" providerId="ADAL" clId="{7BFC4015-370F-5326-95B4-495D91F32452}" dt="2025-10-30T22:19:44.578" v="191" actId="478"/>
        <pc:sldMkLst>
          <pc:docMk/>
          <pc:sldMk cId="2891010316" sldId="2134804789"/>
        </pc:sldMkLst>
        <pc:spChg chg="mod">
          <ac:chgData name="Edmund Sorrell" userId="81ff70d5-a021-49d7-a4af-dbb2731960b5" providerId="ADAL" clId="{7BFC4015-370F-5326-95B4-495D91F32452}" dt="2025-10-30T20:32:43.958" v="53" actId="14100"/>
          <ac:spMkLst>
            <pc:docMk/>
            <pc:sldMk cId="2891010316" sldId="2134804789"/>
            <ac:spMk id="2" creationId="{266E8768-0540-45A1-7839-CA5C18DFD026}"/>
          </ac:spMkLst>
        </pc:spChg>
        <pc:spChg chg="mod">
          <ac:chgData name="Edmund Sorrell" userId="81ff70d5-a021-49d7-a4af-dbb2731960b5" providerId="ADAL" clId="{7BFC4015-370F-5326-95B4-495D91F32452}" dt="2025-10-30T20:31:19.782" v="29" actId="20577"/>
          <ac:spMkLst>
            <pc:docMk/>
            <pc:sldMk cId="2891010316" sldId="2134804789"/>
            <ac:spMk id="3" creationId="{26125309-474C-0F11-109A-3F072EFAFF0E}"/>
          </ac:spMkLst>
        </pc:spChg>
        <pc:spChg chg="mod">
          <ac:chgData name="Edmund Sorrell" userId="81ff70d5-a021-49d7-a4af-dbb2731960b5" providerId="ADAL" clId="{7BFC4015-370F-5326-95B4-495D91F32452}" dt="2025-10-30T20:31:32.430" v="44" actId="20577"/>
          <ac:spMkLst>
            <pc:docMk/>
            <pc:sldMk cId="2891010316" sldId="2134804789"/>
            <ac:spMk id="4" creationId="{C418006A-7869-0E0D-750D-173AD2419710}"/>
          </ac:spMkLst>
        </pc:spChg>
        <pc:spChg chg="mod">
          <ac:chgData name="Edmund Sorrell" userId="81ff70d5-a021-49d7-a4af-dbb2731960b5" providerId="ADAL" clId="{7BFC4015-370F-5326-95B4-495D91F32452}" dt="2025-10-30T20:34:23.596" v="65" actId="1076"/>
          <ac:spMkLst>
            <pc:docMk/>
            <pc:sldMk cId="2891010316" sldId="2134804789"/>
            <ac:spMk id="8" creationId="{1F45BBA7-423A-7147-9B5C-7CCB89D96787}"/>
          </ac:spMkLst>
        </pc:spChg>
        <pc:spChg chg="mod">
          <ac:chgData name="Edmund Sorrell" userId="81ff70d5-a021-49d7-a4af-dbb2731960b5" providerId="ADAL" clId="{7BFC4015-370F-5326-95B4-495D91F32452}" dt="2025-10-30T20:42:39.419" v="180" actId="20577"/>
          <ac:spMkLst>
            <pc:docMk/>
            <pc:sldMk cId="2891010316" sldId="2134804789"/>
            <ac:spMk id="14" creationId="{53D90383-6BAF-A44E-8AD2-CA9567AEAFFD}"/>
          </ac:spMkLst>
        </pc:spChg>
        <pc:picChg chg="add del mod">
          <ac:chgData name="Edmund Sorrell" userId="81ff70d5-a021-49d7-a4af-dbb2731960b5" providerId="ADAL" clId="{7BFC4015-370F-5326-95B4-495D91F32452}" dt="2025-10-30T22:19:44.578" v="191" actId="478"/>
          <ac:picMkLst>
            <pc:docMk/>
            <pc:sldMk cId="2891010316" sldId="2134804789"/>
            <ac:picMk id="6" creationId="{47F2DAFF-71B1-1FBA-A62B-9525D559A6EA}"/>
          </ac:picMkLst>
        </pc:picChg>
      </pc:sldChg>
      <pc:sldChg chg="addSp modSp mod">
        <pc:chgData name="Edmund Sorrell" userId="81ff70d5-a021-49d7-a4af-dbb2731960b5" providerId="ADAL" clId="{7BFC4015-370F-5326-95B4-495D91F32452}" dt="2025-10-30T22:33:09.930" v="212" actId="20577"/>
        <pc:sldMkLst>
          <pc:docMk/>
          <pc:sldMk cId="441417897" sldId="2134804790"/>
        </pc:sldMkLst>
        <pc:spChg chg="add mod">
          <ac:chgData name="Edmund Sorrell" userId="81ff70d5-a021-49d7-a4af-dbb2731960b5" providerId="ADAL" clId="{7BFC4015-370F-5326-95B4-495D91F32452}" dt="2025-10-30T20:48:40.576" v="181" actId="571"/>
          <ac:spMkLst>
            <pc:docMk/>
            <pc:sldMk cId="441417897" sldId="2134804790"/>
            <ac:spMk id="3" creationId="{EC232FAC-AF4C-2F6E-751B-7AB093F81D4A}"/>
          </ac:spMkLst>
        </pc:spChg>
        <pc:spChg chg="add mod">
          <ac:chgData name="Edmund Sorrell" userId="81ff70d5-a021-49d7-a4af-dbb2731960b5" providerId="ADAL" clId="{7BFC4015-370F-5326-95B4-495D91F32452}" dt="2025-10-30T20:48:40.576" v="181" actId="571"/>
          <ac:spMkLst>
            <pc:docMk/>
            <pc:sldMk cId="441417897" sldId="2134804790"/>
            <ac:spMk id="5" creationId="{F08C07E1-B6CD-511B-72FB-9B3DD07D13F9}"/>
          </ac:spMkLst>
        </pc:spChg>
        <pc:spChg chg="mod">
          <ac:chgData name="Edmund Sorrell" userId="81ff70d5-a021-49d7-a4af-dbb2731960b5" providerId="ADAL" clId="{7BFC4015-370F-5326-95B4-495D91F32452}" dt="2025-10-30T22:24:54.153" v="193" actId="20577"/>
          <ac:spMkLst>
            <pc:docMk/>
            <pc:sldMk cId="441417897" sldId="2134804790"/>
            <ac:spMk id="10" creationId="{84903C5E-A1B3-485B-E0D4-F83ACDA506AF}"/>
          </ac:spMkLst>
        </pc:spChg>
        <pc:spChg chg="mod">
          <ac:chgData name="Edmund Sorrell" userId="81ff70d5-a021-49d7-a4af-dbb2731960b5" providerId="ADAL" clId="{7BFC4015-370F-5326-95B4-495D91F32452}" dt="2025-10-30T20:53:26.779" v="182" actId="1076"/>
          <ac:spMkLst>
            <pc:docMk/>
            <pc:sldMk cId="441417897" sldId="2134804790"/>
            <ac:spMk id="11" creationId="{84C9E2A1-8783-F3A9-2223-2BB26C2387DE}"/>
          </ac:spMkLst>
        </pc:spChg>
        <pc:spChg chg="mod">
          <ac:chgData name="Edmund Sorrell" userId="81ff70d5-a021-49d7-a4af-dbb2731960b5" providerId="ADAL" clId="{7BFC4015-370F-5326-95B4-495D91F32452}" dt="2025-10-30T22:33:09.930" v="212" actId="20577"/>
          <ac:spMkLst>
            <pc:docMk/>
            <pc:sldMk cId="441417897" sldId="2134804790"/>
            <ac:spMk id="55" creationId="{76844F67-2B76-2A0E-080E-1BF7D99B9A3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D8282-A80E-45E3-BF4C-587D5A61D7D6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D8B33-108E-4FBE-9284-04BC4B24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35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8E362-486C-4C6F-BDB8-6FDF12860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99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F637-0233-4915-B0B0-708112FD26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25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f.io/1oocahha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f.io/1oocahha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8.svg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5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5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hite_Logo">
    <p:bg>
      <p:bgPr>
        <a:solidFill>
          <a:schemeClr val="bg1">
            <a:lumMod val="95000"/>
            <a:alpha val="97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EF336B-2B83-E74C-94DD-C8581021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925" y="4632360"/>
            <a:ext cx="3405170" cy="12508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315" y="1600200"/>
            <a:ext cx="6415480" cy="2940238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Insert Your Proposal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780721"/>
            <a:ext cx="6415480" cy="92433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Line 1</a:t>
            </a:r>
          </a:p>
          <a:p>
            <a:r>
              <a:rPr lang="en-US"/>
              <a:t>Subtitle Line 2</a:t>
            </a:r>
          </a:p>
          <a:p>
            <a:r>
              <a:rPr lang="en-US"/>
              <a:t>Subtitle Line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758F3-C7D5-1096-BF58-F500064B48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6824" y="230676"/>
            <a:ext cx="1930660" cy="18817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0F5817-EBD5-A80E-78F3-BCC857A6E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4353" b="43678"/>
          <a:stretch/>
        </p:blipFill>
        <p:spPr>
          <a:xfrm>
            <a:off x="9065172" y="0"/>
            <a:ext cx="3126828" cy="3862552"/>
          </a:xfrm>
          <a:prstGeom prst="rect">
            <a:avLst/>
          </a:prstGeom>
        </p:spPr>
      </p:pic>
      <p:pic>
        <p:nvPicPr>
          <p:cNvPr id="8" name="Picture 7" descr="A black background with blue cubes&#10;&#10;Description automatically generated">
            <a:extLst>
              <a:ext uri="{FF2B5EF4-FFF2-40B4-BE49-F238E27FC236}">
                <a16:creationId xmlns:a16="http://schemas.microsoft.com/office/drawing/2014/main" id="{562DC96B-3E7A-4C81-B1F7-4D5A04CCCE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7630" r="45451" b="21038"/>
          <a:stretch/>
        </p:blipFill>
        <p:spPr>
          <a:xfrm rot="10800000" flipH="1">
            <a:off x="9841117" y="-1"/>
            <a:ext cx="2350884" cy="447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80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_Dark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7934E0A-6D22-534A-9038-61BD303125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6088" y="2529382"/>
            <a:ext cx="4419599" cy="31292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>
              <a:lnSpc>
                <a:spcPct val="110000"/>
              </a:lnSpc>
              <a:spcBef>
                <a:spcPts val="400"/>
              </a:spcBef>
              <a:buNone/>
              <a:defRPr sz="16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01	Section Title</a:t>
            </a:r>
          </a:p>
          <a:p>
            <a:pPr lvl="0"/>
            <a:r>
              <a:rPr lang="en-US"/>
              <a:t>02	Section</a:t>
            </a:r>
            <a:r>
              <a:rPr lang="zh-TW" altLang="en-US"/>
              <a:t> </a:t>
            </a:r>
            <a:r>
              <a:rPr lang="en-US" altLang="zh-TW"/>
              <a:t>Title</a:t>
            </a:r>
          </a:p>
          <a:p>
            <a:pPr lvl="0"/>
            <a:r>
              <a:rPr lang="en-US"/>
              <a:t>03 	Section Title</a:t>
            </a:r>
          </a:p>
          <a:p>
            <a:pPr lvl="0"/>
            <a:r>
              <a:rPr lang="en-US"/>
              <a:t>04	Section Title</a:t>
            </a:r>
          </a:p>
          <a:p>
            <a:pPr lvl="0"/>
            <a:r>
              <a:rPr lang="en-US"/>
              <a:t>05	Section Title</a:t>
            </a:r>
          </a:p>
          <a:p>
            <a:pPr lvl="0"/>
            <a:r>
              <a:rPr lang="en-US"/>
              <a:t>06	Section Title</a:t>
            </a:r>
          </a:p>
          <a:p>
            <a:pPr lvl="0"/>
            <a:r>
              <a:rPr lang="en-US"/>
              <a:t>07	Section Title</a:t>
            </a:r>
          </a:p>
          <a:p>
            <a:pPr lvl="0"/>
            <a:r>
              <a:rPr lang="en-US"/>
              <a:t>08	Section Title</a:t>
            </a:r>
          </a:p>
          <a:p>
            <a:pPr lvl="0"/>
            <a:r>
              <a:rPr lang="en-US"/>
              <a:t>09	Section Title</a:t>
            </a:r>
          </a:p>
          <a:p>
            <a:pPr lvl="0"/>
            <a:r>
              <a:rPr lang="en-US"/>
              <a:t>10	Section Title</a:t>
            </a:r>
          </a:p>
          <a:p>
            <a:pPr lvl="0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73FB7F4-F727-3DB6-C8EC-38D0FD47C6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96539" y="2199861"/>
            <a:ext cx="3495261" cy="212035"/>
          </a:xfrm>
        </p:spPr>
        <p:txBody>
          <a:bodyPr lIns="0" tIns="0" rIns="0" bIns="0" anchor="b"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TABLE OF CONTENTS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9396C07-52A2-C2E1-EDD5-095CB3C45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2578E6F5-6255-013B-0465-5794FD673F1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194" y="2722287"/>
            <a:ext cx="5443606" cy="2769989"/>
          </a:xfr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spcBef>
                <a:spcPts val="100"/>
              </a:spcBef>
              <a:defRPr sz="6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Something inspirational and/or pithy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9EBE9-A2B9-F28B-99A3-4DAE30290C5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a dark background image</a:t>
            </a:r>
          </a:p>
        </p:txBody>
      </p:sp>
    </p:spTree>
    <p:extLst>
      <p:ext uri="{BB962C8B-B14F-4D97-AF65-F5344CB8AC3E}">
        <p14:creationId xmlns:p14="http://schemas.microsoft.com/office/powerpoint/2010/main" val="23182050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306E07D-F74B-F54A-BCCC-79BA51D9D6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2469780"/>
            <a:ext cx="2443682" cy="1371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E944E346-3BA5-F64E-B33C-872BF485BF7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60" y="838200"/>
            <a:ext cx="2450330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2DC6F-E375-28E5-A9FE-5D3F732EE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F82505-2045-8749-C024-4AC5FF1BA961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949E7E-4AE1-33C4-341C-465D87E0DFA7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75000"/>
                  </a:schemeClr>
                </a:solidFill>
                <a:latin typeface="Open Sans Light" panose="020B0606030504020204" pitchFamily="34" charset="0"/>
              </a:rPr>
              <a:t>HCA Healthcare</a:t>
            </a:r>
            <a:endParaRPr lang="en-US" sz="700" b="0" i="0" baseline="30000">
              <a:solidFill>
                <a:schemeClr val="bg2">
                  <a:lumMod val="75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464937F-6B48-AF4F-E83E-48F26766F9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1150" y="1333500"/>
            <a:ext cx="5810250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1051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5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349" y="4800599"/>
            <a:ext cx="5483051" cy="138064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950" y="2646971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7349" y="2514599"/>
            <a:ext cx="5483051" cy="22859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457200">
              <a:spcBef>
                <a:spcPts val="0"/>
              </a:spcBef>
              <a:buNone/>
              <a:defRPr sz="88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904126-7D03-9E4B-A811-A226DFFEFF71}"/>
              </a:ext>
            </a:extLst>
          </p:cNvPr>
          <p:cNvCxnSpPr>
            <a:cxnSpLocks/>
          </p:cNvCxnSpPr>
          <p:nvPr userDrawn="1"/>
        </p:nvCxnSpPr>
        <p:spPr>
          <a:xfrm>
            <a:off x="0" y="2057400"/>
            <a:ext cx="9677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1753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179101"/>
            <a:ext cx="9067800" cy="4275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5422392">
              <a:spcBef>
                <a:spcPts val="0"/>
              </a:spcBef>
              <a:buNone/>
              <a:defRPr sz="54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904126-7D03-9E4B-A811-A226DFFEFF71}"/>
              </a:ext>
            </a:extLst>
          </p:cNvPr>
          <p:cNvCxnSpPr>
            <a:cxnSpLocks/>
          </p:cNvCxnSpPr>
          <p:nvPr userDrawn="1"/>
        </p:nvCxnSpPr>
        <p:spPr>
          <a:xfrm>
            <a:off x="0" y="918410"/>
            <a:ext cx="60198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1349BA-A03D-9E46-A2A4-23951299F8B4}"/>
              </a:ext>
            </a:extLst>
          </p:cNvPr>
          <p:cNvCxnSpPr>
            <a:cxnSpLocks/>
          </p:cNvCxnSpPr>
          <p:nvPr userDrawn="1"/>
        </p:nvCxnSpPr>
        <p:spPr>
          <a:xfrm>
            <a:off x="6172200" y="5991726"/>
            <a:ext cx="603985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279112F-5DA0-C44D-BA13-9A6CC132D2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72200" y="5485391"/>
            <a:ext cx="5213684" cy="3870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6D2C92-AFDA-7A18-C5D2-ACFBFC991F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09305" y="6455263"/>
            <a:ext cx="670891" cy="2468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B0696C-78C7-F84B-ADCA-78030076A8CF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/>
              </a:solidFill>
              <a:latin typeface="Open Sans Light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49F50-8D8C-8E62-7521-7E2E5FF6A088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1297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sta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209AB7A-C731-F74C-AB4A-3D59B02D27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92885" y="2071160"/>
            <a:ext cx="2703847" cy="1258609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500" b="1" i="0">
                <a:ln>
                  <a:noFill/>
                </a:ln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/>
              <a:t>123</a:t>
            </a:r>
            <a:endParaRPr lang="en-US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6E853AD-7866-DF4D-9B5D-13A2CAEF2A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76167" y="3080921"/>
            <a:ext cx="2703847" cy="1258609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500" b="1" i="0">
                <a:ln>
                  <a:noFill/>
                </a:ln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/>
              <a:t>789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1C2AD6CF-331A-AC4C-8C35-308E43DC6D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53477" y="1054524"/>
            <a:ext cx="2703847" cy="1258609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500" b="1" i="0">
                <a:ln>
                  <a:noFill/>
                </a:ln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/>
              <a:t>456</a:t>
            </a:r>
            <a:endParaRPr lang="en-US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E081C625-CC2B-E140-BF8F-FA36BFA892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28161" y="5106840"/>
            <a:ext cx="2703847" cy="1258609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500" b="1" i="0">
                <a:ln>
                  <a:noFill/>
                </a:ln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/>
              <a:t>123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12C32E13-806E-4A41-AF5E-D85D08A9B3A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4653" y="4076118"/>
            <a:ext cx="2703847" cy="1258609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500" b="1" i="0">
                <a:ln>
                  <a:noFill/>
                </a:ln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/>
              <a:t>456</a:t>
            </a:r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FFC8FCE0-7DC1-5F48-ADD5-A5E9DDBAEC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2008" y="5155986"/>
            <a:ext cx="2703847" cy="886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BF493EB0-62C8-2C41-A1A7-4E1FE24DEF1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8414" y="4110548"/>
            <a:ext cx="2703847" cy="886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279112F-5DA0-C44D-BA13-9A6CC132D2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7324" y="1066559"/>
            <a:ext cx="2703847" cy="886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09B4E36-E3CD-B842-8E4D-BDB81B62F46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86601" y="3072428"/>
            <a:ext cx="2703847" cy="886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CE5AA962-5E6A-3141-85AB-204982BBA8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05876" y="2066877"/>
            <a:ext cx="2703847" cy="886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C99E4A-9C84-2ABE-6E19-E0BD5A5AFE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3947AF-0BC7-C389-4ED7-3F56121E5548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90000"/>
                  </a:schemeClr>
                </a:solidFill>
                <a:latin typeface="Open Sans Light" panose="020B0606030504020204" pitchFamily="34" charset="0"/>
              </a:rPr>
              <a:t>HCA Healthcare</a:t>
            </a:r>
            <a:endParaRPr lang="en-US" sz="700" b="0" i="0" baseline="30000">
              <a:solidFill>
                <a:schemeClr val="bg2">
                  <a:lumMod val="9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232A60-2D25-745A-95AC-C58EEB779DC6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68856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39">
            <a:extLst>
              <a:ext uri="{FF2B5EF4-FFF2-40B4-BE49-F238E27FC236}">
                <a16:creationId xmlns:a16="http://schemas.microsoft.com/office/drawing/2014/main" id="{199ECB69-9591-D34A-9D89-6CC07CFE3C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909" t="30" b="24939"/>
          <a:stretch/>
        </p:blipFill>
        <p:spPr>
          <a:xfrm flipV="1">
            <a:off x="0" y="-6513"/>
            <a:ext cx="12192000" cy="6858001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279112F-5DA0-C44D-BA13-9A6CC132D2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72200" y="3781409"/>
            <a:ext cx="5213684" cy="226698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E37033-A8DD-0F4F-AA24-2552EA327A34}"/>
              </a:ext>
            </a:extLst>
          </p:cNvPr>
          <p:cNvGrpSpPr/>
          <p:nvPr userDrawn="1"/>
        </p:nvGrpSpPr>
        <p:grpSpPr>
          <a:xfrm>
            <a:off x="-347527" y="-994611"/>
            <a:ext cx="6405427" cy="7852611"/>
            <a:chOff x="485682" y="0"/>
            <a:chExt cx="5598760" cy="686369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BEB06A6-B868-8642-B2A6-E9BF329414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8817"/>
            <a:stretch/>
          </p:blipFill>
          <p:spPr>
            <a:xfrm>
              <a:off x="485682" y="432583"/>
              <a:ext cx="5598760" cy="6425418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A1B4B4-83DC-114E-9E28-B75001620B57}"/>
                </a:ext>
              </a:extLst>
            </p:cNvPr>
            <p:cNvCxnSpPr>
              <a:cxnSpLocks/>
            </p:cNvCxnSpPr>
            <p:nvPr/>
          </p:nvCxnSpPr>
          <p:spPr>
            <a:xfrm>
              <a:off x="2485441" y="1096963"/>
              <a:ext cx="3417818" cy="341781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FC11577-F7D4-1A4B-8524-9C4007E4B2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5635" y="4245212"/>
              <a:ext cx="2618480" cy="261848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024AB7-C2D1-9B4F-930B-6FC3EBC330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859" y="0"/>
              <a:ext cx="3114139" cy="311414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72200" y="990568"/>
            <a:ext cx="5213684" cy="24499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3600" b="1" i="0" spc="-200" baseline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1C06C2-72A6-4115-457F-9A190899EC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09305" y="6455263"/>
            <a:ext cx="670891" cy="2468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AE780D4-90A9-990C-072F-302173198AEB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75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75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F34A18-FDD5-7494-E98D-8FFDC189AB17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9643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F5E6C5-2E85-4E41-9889-B879ECBB8290}"/>
              </a:ext>
            </a:extLst>
          </p:cNvPr>
          <p:cNvCxnSpPr>
            <a:cxnSpLocks/>
          </p:cNvCxnSpPr>
          <p:nvPr userDrawn="1"/>
        </p:nvCxnSpPr>
        <p:spPr>
          <a:xfrm flipH="1">
            <a:off x="2" y="457200"/>
            <a:ext cx="89153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9594" y="5638800"/>
            <a:ext cx="2659606" cy="495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70C37AA4-780B-2D49-85CA-16D14BEBE497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172359" y="1028700"/>
            <a:ext cx="5410041" cy="122537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60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Some text!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0" y="1028700"/>
            <a:ext cx="44957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D04FDC-4474-124D-9CCB-2F1DE3B938CC}"/>
              </a:ext>
            </a:extLst>
          </p:cNvPr>
          <p:cNvCxnSpPr>
            <a:cxnSpLocks/>
          </p:cNvCxnSpPr>
          <p:nvPr userDrawn="1"/>
        </p:nvCxnSpPr>
        <p:spPr>
          <a:xfrm flipH="1">
            <a:off x="6174417" y="6172200"/>
            <a:ext cx="601758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72202" y="2686051"/>
            <a:ext cx="2590797" cy="280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62E5E8B-8F83-3247-A435-0CD86D30EE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44059" y="5638800"/>
            <a:ext cx="2659606" cy="495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936667" y="2686051"/>
            <a:ext cx="2590797" cy="280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AFB64-7032-F3B8-DDE3-B15590F63B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88B52A-27A8-B9AF-B2FD-6AA83F568A3D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90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9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636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F5E6C5-2E85-4E41-9889-B879ECBB829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68961" y="457200"/>
            <a:ext cx="602303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9594" y="3943350"/>
            <a:ext cx="258340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1" y="838200"/>
            <a:ext cx="3581400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79594" y="838200"/>
            <a:ext cx="2590797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B43C295-8562-3F45-B234-589483C7305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37542" y="838200"/>
            <a:ext cx="2590797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19702C-7BF7-904F-AE06-C52FA091EA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37542" y="3943350"/>
            <a:ext cx="2590797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A4C161-D1E0-8C46-BAC4-2F179667F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9594" y="4253065"/>
            <a:ext cx="258340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4868FDD-FD26-2B4A-AD57-D1BC8AE719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7542" y="4253065"/>
            <a:ext cx="2590797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82E95-DB0E-AD35-411E-CB325A74C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CF97A4-C3DA-900A-1D11-A4D2101CD0B4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5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AEEFB9-3E57-4541-9AC7-FBA3049AA230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208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F5E6C5-2E85-4E41-9889-B879ECBB8290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" y="457200"/>
            <a:ext cx="11582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67122" y="3943350"/>
            <a:ext cx="3142421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59732" y="838200"/>
            <a:ext cx="3151411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B43C295-8562-3F45-B234-589483C7305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17332" y="838200"/>
            <a:ext cx="3151411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19702C-7BF7-904F-AE06-C52FA091EA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17332" y="3943350"/>
            <a:ext cx="3151411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A4C161-D1E0-8C46-BAC4-2F179667F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59731" y="4253065"/>
            <a:ext cx="3142421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4868FDD-FD26-2B4A-AD57-D1BC8AE719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17332" y="4253065"/>
            <a:ext cx="3151411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467" y="770788"/>
            <a:ext cx="2683133" cy="16732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4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our team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2FF3E7-115B-6E4A-AC5C-95DE99C16F21}"/>
              </a:ext>
            </a:extLst>
          </p:cNvPr>
          <p:cNvCxnSpPr>
            <a:cxnSpLocks/>
          </p:cNvCxnSpPr>
          <p:nvPr userDrawn="1"/>
        </p:nvCxnSpPr>
        <p:spPr>
          <a:xfrm>
            <a:off x="3793328" y="457200"/>
            <a:ext cx="0" cy="384157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A36626A-2283-F66B-76C2-81A3DCCDD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5FA83D-2BE3-8318-76E9-5C1A6BCC6830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rgbClr val="AFABAB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rgbClr val="AFABAB"/>
              </a:solidFill>
              <a:latin typeface="Open Sans Light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944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F5E6C5-2E85-4E41-9889-B879ECBB8290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" y="457200"/>
            <a:ext cx="11582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7777" y="4645315"/>
            <a:ext cx="3142421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900387" y="1540165"/>
            <a:ext cx="3151411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B43C295-8562-3F45-B234-589483C7305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57987" y="1540165"/>
            <a:ext cx="3151411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19702C-7BF7-904F-AE06-C52FA091EA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987" y="4645315"/>
            <a:ext cx="3151411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A4C161-D1E0-8C46-BAC4-2F179667F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00386" y="4955030"/>
            <a:ext cx="3142421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4868FDD-FD26-2B4A-AD57-D1BC8AE719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57987" y="4955030"/>
            <a:ext cx="3151411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467" y="619871"/>
            <a:ext cx="6555478" cy="7869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4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our team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6626A-2283-F66B-76C2-81A3DCCDD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5FA83D-2BE3-8318-76E9-5C1A6BCC6830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rgbClr val="AFABAB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rgbClr val="AFABAB"/>
              </a:solidFill>
              <a:latin typeface="Open Sans Light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890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F5E6C5-2E85-4E41-9889-B879ECBB8290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" y="457200"/>
            <a:ext cx="11582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3627" y="4229678"/>
            <a:ext cx="2754774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23626" y="1384991"/>
            <a:ext cx="2747383" cy="2590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B43C295-8562-3F45-B234-589483C7305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30513" y="1384991"/>
            <a:ext cx="2747383" cy="2590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19702C-7BF7-904F-AE06-C52FA091EA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17332" y="4229678"/>
            <a:ext cx="2754775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A4C161-D1E0-8C46-BAC4-2F179667F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6236" y="4539393"/>
            <a:ext cx="2754774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4868FDD-FD26-2B4A-AD57-D1BC8AE719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17332" y="4539393"/>
            <a:ext cx="2754775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6626A-2283-F66B-76C2-81A3DCCDDF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5FA83D-2BE3-8318-76E9-5C1A6BCC6830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rgbClr val="AFABAB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rgbClr val="AFABAB"/>
              </a:solidFill>
              <a:latin typeface="Open Sans Light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F176D24-5DA5-1CD4-9427-640CD591564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4130" y="4229678"/>
            <a:ext cx="2747384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ETC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458F9D6-A8AE-6CF3-05F3-962E5F564B98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6739" y="1384991"/>
            <a:ext cx="2747383" cy="2590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FF76A6E-CB60-0472-67B7-40CE0D4FE01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6739" y="4539393"/>
            <a:ext cx="2747384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Name, title,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47ECD47-B5EA-9D61-7D40-B11158FC2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467" y="584469"/>
            <a:ext cx="10178640" cy="6512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4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our team</a:t>
            </a:r>
          </a:p>
        </p:txBody>
      </p:sp>
    </p:spTree>
    <p:extLst>
      <p:ext uri="{BB962C8B-B14F-4D97-AF65-F5344CB8AC3E}">
        <p14:creationId xmlns:p14="http://schemas.microsoft.com/office/powerpoint/2010/main" val="2195924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gh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blue triangle on a black background&#10;&#10;Description automatically generated">
            <a:extLst>
              <a:ext uri="{FF2B5EF4-FFF2-40B4-BE49-F238E27FC236}">
                <a16:creationId xmlns:a16="http://schemas.microsoft.com/office/drawing/2014/main" id="{520B314F-9F09-65A1-9162-969E6B121C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555" y="4800599"/>
            <a:ext cx="5483051" cy="138064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2555" y="1884971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2555" y="2514599"/>
            <a:ext cx="5483051" cy="22859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457200">
              <a:spcBef>
                <a:spcPts val="0"/>
              </a:spcBef>
              <a:buNone/>
              <a:defRPr sz="72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5134080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B173DEE-F740-8F4F-A146-65FE661877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CF86FC93-6C53-27A0-53A7-C5B550D6F2C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4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Hello, </a:t>
            </a:r>
          </a:p>
          <a:p>
            <a:pPr lvl="0"/>
            <a:r>
              <a:rPr lang="en-US"/>
              <a:t>We’re</a:t>
            </a:r>
          </a:p>
          <a:p>
            <a:pPr lvl="0"/>
            <a:r>
              <a:rPr lang="en-US"/>
              <a:t>Hargrove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489B899-F5EE-2DDD-67A6-2BBF3FD8F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09600" y="2862343"/>
            <a:ext cx="2666999" cy="56665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1" i="0">
                <a:solidFill>
                  <a:schemeClr val="bg2">
                    <a:lumMod val="50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6D1B64A-FCA3-BC65-581E-CE037B9DA1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43400" y="838200"/>
            <a:ext cx="5334000" cy="3086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7CD76D-ACE7-2C4A-A517-539EE6C071FE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457200"/>
            <a:ext cx="1158239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F18D54-5375-024B-9B8C-128568F54E07}"/>
              </a:ext>
            </a:extLst>
          </p:cNvPr>
          <p:cNvCxnSpPr>
            <a:cxnSpLocks/>
          </p:cNvCxnSpPr>
          <p:nvPr userDrawn="1"/>
        </p:nvCxnSpPr>
        <p:spPr>
          <a:xfrm>
            <a:off x="3793328" y="457200"/>
            <a:ext cx="0" cy="384157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19DDBB9-F619-6562-15CD-4113A2E16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422FC7-15C1-8371-1248-512782CBE2FA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tx1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tx1"/>
              </a:solidFill>
              <a:latin typeface="Open Sans Light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6A4B9E-136F-7C14-25AB-F17102D11544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471492"/>
      </p:ext>
    </p:extLst>
  </p:cSld>
  <p:clrMapOvr>
    <a:masterClrMapping/>
  </p:clrMapOvr>
  <p:transition spd="med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>
            <a:extLst>
              <a:ext uri="{FF2B5EF4-FFF2-40B4-BE49-F238E27FC236}">
                <a16:creationId xmlns:a16="http://schemas.microsoft.com/office/drawing/2014/main" id="{CF86FC93-6C53-27A0-53A7-C5B550D6F2C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4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Hello, </a:t>
            </a:r>
          </a:p>
          <a:p>
            <a:pPr lvl="0"/>
            <a:r>
              <a:rPr lang="en-US"/>
              <a:t>We’re</a:t>
            </a:r>
          </a:p>
          <a:p>
            <a:pPr lvl="0"/>
            <a:r>
              <a:rPr lang="en-US"/>
              <a:t>Hargrove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489B899-F5EE-2DDD-67A6-2BBF3FD8F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09600" y="2862343"/>
            <a:ext cx="2666999" cy="56665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1" i="0">
                <a:solidFill>
                  <a:schemeClr val="bg2">
                    <a:lumMod val="50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6D1B64A-FCA3-BC65-581E-CE037B9DA1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43400" y="838200"/>
            <a:ext cx="5334000" cy="3086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7CD76D-ACE7-2C4A-A517-539EE6C071FE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457200"/>
            <a:ext cx="1158239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F18D54-5375-024B-9B8C-128568F54E07}"/>
              </a:ext>
            </a:extLst>
          </p:cNvPr>
          <p:cNvCxnSpPr>
            <a:cxnSpLocks/>
          </p:cNvCxnSpPr>
          <p:nvPr userDrawn="1"/>
        </p:nvCxnSpPr>
        <p:spPr>
          <a:xfrm>
            <a:off x="3793328" y="457200"/>
            <a:ext cx="0" cy="3841574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A60DF9A-B402-0791-A615-55F9D46F31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48E20D-D364-18A5-1D73-E100E975C982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1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1"/>
              </a:solidFill>
              <a:latin typeface="Open Sans Light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37FA6C-0869-9DA8-3218-02A881835637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66485"/>
      </p:ext>
    </p:extLst>
  </p:cSld>
  <p:clrMapOvr>
    <a:masterClrMapping/>
  </p:clrMapOvr>
  <p:transition spd="med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6C6433C-BD76-BF4F-B2F9-4682AE9BFD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6E31A-CCA3-8A60-F925-F9336CD84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1905000"/>
            <a:ext cx="2659606" cy="33214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A4F779-8625-FB4C-B00E-B4143B8EDAD5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457200"/>
            <a:ext cx="1158239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CDDDCA-628E-E14A-BBB0-B926EE8EDA83}"/>
              </a:ext>
            </a:extLst>
          </p:cNvPr>
          <p:cNvCxnSpPr>
            <a:cxnSpLocks/>
          </p:cNvCxnSpPr>
          <p:nvPr userDrawn="1"/>
        </p:nvCxnSpPr>
        <p:spPr>
          <a:xfrm>
            <a:off x="3793328" y="457200"/>
            <a:ext cx="0" cy="384157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E6925839-B45B-4A4C-8E1B-59820C2EC9DE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050006-3A9C-4742-98CD-5A55D248A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43401" y="838200"/>
            <a:ext cx="5334000" cy="4690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EEFAD-EF29-3118-E2F1-B842F9713F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1DF755-2183-FA21-BA87-BD00C6264B26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5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BBA7EA-2A32-7B78-4DF1-A0E452165511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7289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5CB5AD-11EB-CC42-B255-E5AAE0FD016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6E31A-CCA3-8A60-F925-F9336CD84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1905000"/>
            <a:ext cx="2659606" cy="36240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A4F779-8625-FB4C-B00E-B4143B8EDAD5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457200"/>
            <a:ext cx="1158239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CDDDCA-628E-E14A-BBB0-B926EE8EDA83}"/>
              </a:ext>
            </a:extLst>
          </p:cNvPr>
          <p:cNvCxnSpPr>
            <a:cxnSpLocks/>
          </p:cNvCxnSpPr>
          <p:nvPr userDrawn="1"/>
        </p:nvCxnSpPr>
        <p:spPr>
          <a:xfrm>
            <a:off x="3793328" y="457200"/>
            <a:ext cx="0" cy="384157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E6925839-B45B-4A4C-8E1B-59820C2EC9DE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050006-3A9C-4742-98CD-5A55D248A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43401" y="838200"/>
            <a:ext cx="5334000" cy="4690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D9BE2DE-E043-904C-93BB-998D0ACF14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49620" y="838200"/>
            <a:ext cx="2342380" cy="46908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B57859-63B8-3B6B-2007-AA4AFD9A9E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EC3464-9C0A-B0EC-2313-9B6A6DE8DAF2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5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CCA2D-103F-DA11-876B-0A96ECB994C1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961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35B7637-C967-664C-92E8-EAB2EB58F5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306E07D-F74B-F54A-BCCC-79BA51D9D6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2469780"/>
            <a:ext cx="2443682" cy="1371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4916E6-7408-F949-992E-46A15EF9FE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457200"/>
            <a:ext cx="1158239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E944E346-3BA5-F64E-B33C-872BF485BF7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60" y="838200"/>
            <a:ext cx="2450330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A5DC831-A33A-FB4D-8DAD-1C22B5DA34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45329" y="3429000"/>
            <a:ext cx="2367642" cy="2362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F290FE9-BE89-DA4A-AB8C-87766B078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8529" y="3429000"/>
            <a:ext cx="2367642" cy="2362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7D3FDE4-6FE6-6C45-943E-880D9266EF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1729" y="3429000"/>
            <a:ext cx="2367642" cy="2362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F9CF81BF-81FC-8C4F-A706-E45DF411A124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3445329" y="2469780"/>
            <a:ext cx="2367639" cy="6858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24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838E163E-E6E4-7444-AACB-3468514CA3CA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6188529" y="2469780"/>
            <a:ext cx="2367639" cy="6858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24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B5AA0C0C-8291-E647-BFF2-A8BE10BC602D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8931729" y="2469780"/>
            <a:ext cx="2367639" cy="6858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24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2DC6F-E375-28E5-A9FE-5D3F732EE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1856CD-C28B-EF3E-07F7-85043663974A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5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82505-2045-8749-C024-4AC5FF1BA961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84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52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4961C-C42D-A343-AF73-0F78D409A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2200" y="592534"/>
            <a:ext cx="3726662" cy="135056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/>
              <a:t>This is a </a:t>
            </a:r>
            <a:r>
              <a:rPr lang="en-US" err="1"/>
              <a:t>moodboard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7A71BE-A9E7-E742-9AD6-464F51693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2017916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8A3172C-1D54-094A-A16B-E89D88AEFC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24146" y="0"/>
            <a:ext cx="1901608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75225C3-086D-A64A-BAAB-185ABA15D08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6977" y="0"/>
            <a:ext cx="1901608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3EA1F09-3A50-724E-AAA5-9E3CA830E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3414" y="1943100"/>
            <a:ext cx="2017916" cy="4914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D375988-518A-6148-96EC-919C590B5F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7561" y="1943100"/>
            <a:ext cx="1901608" cy="4914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CC9045B6-734F-5540-8A10-7F229798D7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90392" y="1943100"/>
            <a:ext cx="1901608" cy="4914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0E1B8FD-0E25-6248-9DB6-30C7968D6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543300"/>
            <a:ext cx="6038585" cy="27105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766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6ACEF7-EC5E-544D-86D5-C317EADB75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746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CA0825-0A89-1C4C-94CC-35DFEC27C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452F2D-EB15-904A-9D3B-A3A08402E5DE}"/>
              </a:ext>
            </a:extLst>
          </p:cNvPr>
          <p:cNvSpPr/>
          <p:nvPr userDrawn="1"/>
        </p:nvSpPr>
        <p:spPr>
          <a:xfrm rot="5400000">
            <a:off x="3562175" y="-1790699"/>
            <a:ext cx="5105400" cy="12191999"/>
          </a:xfrm>
          <a:prstGeom prst="rect">
            <a:avLst/>
          </a:prstGeom>
          <a:gradFill>
            <a:gsLst>
              <a:gs pos="41000">
                <a:srgbClr val="000000">
                  <a:alpha val="18000"/>
                </a:srgbClr>
              </a:gs>
              <a:gs pos="0">
                <a:schemeClr val="tx1">
                  <a:alpha val="74000"/>
                </a:schemeClr>
              </a:gs>
              <a:gs pos="76000">
                <a:schemeClr val="tx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106795-F844-9443-A247-52D6899DF3CC}"/>
              </a:ext>
            </a:extLst>
          </p:cNvPr>
          <p:cNvSpPr/>
          <p:nvPr userDrawn="1"/>
        </p:nvSpPr>
        <p:spPr>
          <a:xfrm rot="5400000" flipV="1">
            <a:off x="4977847" y="9245051"/>
            <a:ext cx="2236308" cy="12191998"/>
          </a:xfrm>
          <a:prstGeom prst="rect">
            <a:avLst/>
          </a:prstGeom>
          <a:gradFill>
            <a:gsLst>
              <a:gs pos="41000">
                <a:srgbClr val="000000">
                  <a:alpha val="45379"/>
                </a:srgbClr>
              </a:gs>
              <a:gs pos="15000">
                <a:schemeClr val="tx1">
                  <a:alpha val="50000"/>
                </a:schemeClr>
              </a:gs>
              <a:gs pos="70000">
                <a:schemeClr val="tx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3">
            <a:extLst>
              <a:ext uri="{FF2B5EF4-FFF2-40B4-BE49-F238E27FC236}">
                <a16:creationId xmlns:a16="http://schemas.microsoft.com/office/drawing/2014/main" id="{970F6194-816E-1C4B-B0AF-AC8C457EAB88}"/>
              </a:ext>
            </a:extLst>
          </p:cNvPr>
          <p:cNvSpPr txBox="1">
            <a:spLocks/>
          </p:cNvSpPr>
          <p:nvPr userDrawn="1"/>
        </p:nvSpPr>
        <p:spPr>
          <a:xfrm>
            <a:off x="1354137" y="10450353"/>
            <a:ext cx="8326703" cy="2632934"/>
          </a:xfrm>
          <a:prstGeom prst="rect">
            <a:avLst/>
          </a:prstGeom>
        </p:spPr>
        <p:txBody>
          <a:bodyPr wrap="square" lIns="0" tIns="0" rIns="0" bIns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800"/>
              </a:lnSpc>
            </a:pPr>
            <a:r>
              <a:rPr lang="en-US" sz="4400" ker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Leveraging the boundless </a:t>
            </a:r>
          </a:p>
          <a:p>
            <a:pPr>
              <a:lnSpc>
                <a:spcPts val="4800"/>
              </a:lnSpc>
            </a:pPr>
            <a:r>
              <a:rPr lang="en-US" sz="4400" ker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potential of </a:t>
            </a:r>
            <a:r>
              <a:rPr kumimoji="0" lang="en-US" sz="600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skerville Display PT" panose="02030602080406020203" pitchFamily="18" charset="77"/>
                <a:ea typeface="Baskerville Display PT" panose="02030602080406020203" pitchFamily="18" charset="77"/>
                <a:cs typeface="Open Sans Light" panose="020B0306030504020204" pitchFamily="34" charset="0"/>
              </a:rPr>
              <a:t>collaboration</a:t>
            </a:r>
            <a:endParaRPr lang="en-US" sz="6000" i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908E52-C97A-CF4D-BE47-C1ACD5BE162C}"/>
              </a:ext>
            </a:extLst>
          </p:cNvPr>
          <p:cNvSpPr txBox="1"/>
          <p:nvPr userDrawn="1"/>
        </p:nvSpPr>
        <p:spPr>
          <a:xfrm>
            <a:off x="13080733" y="8138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651E7B-79CE-1641-BCD0-C63CCBDC5633}"/>
              </a:ext>
            </a:extLst>
          </p:cNvPr>
          <p:cNvSpPr txBox="1">
            <a:spLocks/>
          </p:cNvSpPr>
          <p:nvPr userDrawn="1"/>
        </p:nvSpPr>
        <p:spPr>
          <a:xfrm>
            <a:off x="282681" y="15030979"/>
            <a:ext cx="4011682" cy="64323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kern="0" err="1">
                <a:solidFill>
                  <a:schemeClr val="bg1"/>
                </a:solidFill>
                <a:latin typeface="Baskerville Display PT" panose="02030602080406020203" pitchFamily="18" charset="77"/>
                <a:ea typeface="Baskerville Display PT" panose="02030602080406020203" pitchFamily="18" charset="77"/>
                <a:cs typeface="Georgia Pro Cond" panose="020F0502020204030204" pitchFamily="34" charset="0"/>
              </a:rPr>
              <a:t>Vestis</a:t>
            </a:r>
            <a:r>
              <a:rPr lang="en-US" sz="2200" kern="0">
                <a:solidFill>
                  <a:schemeClr val="bg1"/>
                </a:solidFill>
                <a:latin typeface="Baskerville Display PT" panose="02030602080406020203" pitchFamily="18" charset="77"/>
                <a:ea typeface="Baskerville Display PT" panose="02030602080406020203" pitchFamily="18" charset="77"/>
                <a:cs typeface="Georgia Pro Cond" panose="020F0502020204030204" pitchFamily="34" charset="0"/>
              </a:rPr>
              <a:t> IPO Activations</a:t>
            </a:r>
          </a:p>
          <a:p>
            <a:r>
              <a:rPr lang="en-US" sz="1400" kern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  <a:t>New York Stock Exchange | New York City</a:t>
            </a:r>
          </a:p>
        </p:txBody>
      </p:sp>
      <p:sp>
        <p:nvSpPr>
          <p:cNvPr id="12" name="TextBox 11">
            <a:hlinkClick r:id="rId2"/>
            <a:extLst>
              <a:ext uri="{FF2B5EF4-FFF2-40B4-BE49-F238E27FC236}">
                <a16:creationId xmlns:a16="http://schemas.microsoft.com/office/drawing/2014/main" id="{E6D55845-0B55-C242-AE91-28C028454250}"/>
              </a:ext>
            </a:extLst>
          </p:cNvPr>
          <p:cNvSpPr txBox="1"/>
          <p:nvPr userDrawn="1"/>
        </p:nvSpPr>
        <p:spPr>
          <a:xfrm>
            <a:off x="10396495" y="5687392"/>
            <a:ext cx="171445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CHECK OUT THE </a:t>
            </a:r>
          </a:p>
          <a:p>
            <a:r>
              <a:rPr lang="en-US" sz="12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CASE STUDY</a:t>
            </a:r>
            <a:endParaRPr lang="en-US" sz="1200" b="1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B207D9-0A74-6A47-9EA5-B18F66F42BB4}"/>
              </a:ext>
            </a:extLst>
          </p:cNvPr>
          <p:cNvGrpSpPr/>
          <p:nvPr userDrawn="1"/>
        </p:nvGrpSpPr>
        <p:grpSpPr>
          <a:xfrm>
            <a:off x="9872663" y="5691262"/>
            <a:ext cx="368348" cy="369332"/>
            <a:chOff x="9211896" y="5234947"/>
            <a:chExt cx="1101315" cy="1104256"/>
          </a:xfrm>
        </p:grpSpPr>
        <p:sp>
          <p:nvSpPr>
            <p:cNvPr id="14" name="Oval 13">
              <a:hlinkClick r:id="rId2"/>
              <a:extLst>
                <a:ext uri="{FF2B5EF4-FFF2-40B4-BE49-F238E27FC236}">
                  <a16:creationId xmlns:a16="http://schemas.microsoft.com/office/drawing/2014/main" id="{ECFC541B-50CC-2640-93EF-1A7E7D48F7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11896" y="5234947"/>
              <a:ext cx="1101315" cy="1104256"/>
            </a:xfrm>
            <a:prstGeom prst="ellipse">
              <a:avLst/>
            </a:prstGeom>
            <a:solidFill>
              <a:srgbClr val="F06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Play with solid fill">
              <a:extLst>
                <a:ext uri="{FF2B5EF4-FFF2-40B4-BE49-F238E27FC236}">
                  <a16:creationId xmlns:a16="http://schemas.microsoft.com/office/drawing/2014/main" id="{FFDC19BC-539E-8849-9BAA-B5A3CA8AC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64661" y="5496211"/>
              <a:ext cx="696190" cy="581732"/>
            </a:xfrm>
            <a:prstGeom prst="rect">
              <a:avLst/>
            </a:prstGeom>
          </p:spPr>
        </p:pic>
      </p:grpSp>
      <p:pic>
        <p:nvPicPr>
          <p:cNvPr id="16" name="Google Shape;70;p18">
            <a:extLst>
              <a:ext uri="{FF2B5EF4-FFF2-40B4-BE49-F238E27FC236}">
                <a16:creationId xmlns:a16="http://schemas.microsoft.com/office/drawing/2014/main" id="{332B8F37-F006-E844-942B-4AB16ABF5C49}"/>
              </a:ext>
            </a:extLst>
          </p:cNvPr>
          <p:cNvPicPr preferRelativeResize="0"/>
          <p:nvPr userDrawn="1"/>
        </p:nvPicPr>
        <p:blipFill>
          <a:blip r:embed="rId5">
            <a:lum bright="70000" contrast="-70000"/>
            <a:alphaModFix amt="40000"/>
          </a:blip>
          <a:stretch>
            <a:fillRect/>
          </a:stretch>
        </p:blipFill>
        <p:spPr>
          <a:xfrm>
            <a:off x="384802" y="16081748"/>
            <a:ext cx="780423" cy="23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7F5532-4529-3441-B57F-6A5FD444817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06423" y="6455263"/>
            <a:ext cx="676656" cy="246888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3B956FD-A17E-1E43-A473-BD06AD53E5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5230192"/>
            <a:ext cx="5410200" cy="4007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EB115720-01D6-BC4F-9D33-C18BA7B3F6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" y="5687392"/>
            <a:ext cx="5410200" cy="28582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EC159C47-D613-E547-B71C-C407C3FFAF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43400" y="470246"/>
            <a:ext cx="7239001" cy="4275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3044952">
              <a:spcBef>
                <a:spcPts val="0"/>
              </a:spcBef>
              <a:buNone/>
              <a:defRPr sz="54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um.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0C200-A666-0CEE-1F40-405E9EFB66A0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1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1"/>
              </a:solidFill>
              <a:latin typeface="Open Sans Light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2DED80-7C60-6239-C642-C7EC2B993AAE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5448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40" y="920995"/>
            <a:ext cx="4075868" cy="3230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800"/>
            </a:lvl1pPr>
          </a:lstStyle>
          <a:p>
            <a:r>
              <a:rPr lang="en-US"/>
              <a:t>Title of Project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571" y="0"/>
            <a:ext cx="3339208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39BCF-5B83-F74B-B7F6-FC6C7F45A22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8069" y="1705120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22792" y="0"/>
            <a:ext cx="3569208" cy="22830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F11BC4CC-238B-E148-9AC7-0B61A8ACCD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22792" y="2287493"/>
            <a:ext cx="3569208" cy="22830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3DC23E9E-69FA-7B4B-89D9-06DBDCE34D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22792" y="4572000"/>
            <a:ext cx="3569208" cy="228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379095EA-D041-474C-9E44-AF4B8AE704F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13491" y="4037826"/>
            <a:ext cx="4075868" cy="133393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  <a:p>
            <a:pPr lvl="0"/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</a:p>
          <a:p>
            <a:pPr lvl="0"/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</a:t>
            </a:r>
          </a:p>
          <a:p>
            <a:pPr lvl="0"/>
            <a:r>
              <a:rPr lang="en-US"/>
              <a:t>Magna </a:t>
            </a:r>
            <a:r>
              <a:rPr lang="en-US" err="1"/>
              <a:t>aliqua</a:t>
            </a:r>
            <a:endParaRPr lang="en-US"/>
          </a:p>
          <a:p>
            <a:pPr lvl="0"/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endParaRPr lang="en-US"/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12863D7F-5C2B-984F-BEE5-ADCCB24A727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18069" y="1515549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OBJECTIVE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18069" y="2875998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5B0300BD-BE8D-364A-812F-3B9997174D19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18069" y="2686427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SOLUTION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ACD3D9D6-5720-4142-B5D5-64FF4F9D0C7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8069" y="3846281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SERVICES PROVIDED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29A76C-3FCC-4195-78AB-C8337847E5A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1663" y="634685"/>
            <a:ext cx="4087812" cy="254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Project category</a:t>
            </a:r>
          </a:p>
        </p:txBody>
      </p:sp>
    </p:spTree>
    <p:extLst>
      <p:ext uri="{BB962C8B-B14F-4D97-AF65-F5344CB8AC3E}">
        <p14:creationId xmlns:p14="http://schemas.microsoft.com/office/powerpoint/2010/main" val="8644759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7762-BE01-394D-A828-51311B147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D787B-FFC4-6D46-BABA-BA04027ED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42BF93-C442-6C44-A45C-3762A52C9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A8A06-2A05-8246-B1A4-CF5A8BD3E6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2C1E1F-6795-C34A-B8B9-85C02788D9F1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544381-7439-A448-89A9-75211C87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BFE60-5295-D240-8FEA-924D9825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9CB8E-7AB9-6245-AAB4-F5E30F4072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C6819D-F779-44E5-4979-1F5166C27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F86E9A-732D-8A65-638A-DB183AFA7155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chemeClr val="bg2">
                  <a:lumMod val="50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980361-FBDA-51E6-7709-3384E755FDD6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60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ght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584" y="4800599"/>
            <a:ext cx="5483051" cy="138064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4584" y="1884971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4584" y="2514599"/>
            <a:ext cx="5483051" cy="22859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457200">
              <a:spcBef>
                <a:spcPts val="0"/>
              </a:spcBef>
              <a:buNone/>
              <a:defRPr sz="72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04617466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24842-3F7D-E642-902F-96ED99F65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38" y="475059"/>
            <a:ext cx="1096566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5FBE-387F-AD40-ABCC-39054BFC8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38" y="1935559"/>
            <a:ext cx="109656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8764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6E31A-CCA3-8A60-F925-F9336CD84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6220" y="389244"/>
            <a:ext cx="11095706" cy="2965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&lt;Title Here&gt;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8B9036-D5E7-3D60-41EA-C3C57AFE66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3365" y="801318"/>
            <a:ext cx="11088561" cy="300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Montserrat" panose="00000500000000000000" pitchFamily="2" charset="0"/>
              </a:defRPr>
            </a:lvl1pPr>
            <a:lvl2pPr>
              <a:defRPr sz="1800">
                <a:latin typeface="Montserrat" panose="00000500000000000000" pitchFamily="2" charset="0"/>
              </a:defRPr>
            </a:lvl2pPr>
            <a:lvl3pPr>
              <a:defRPr sz="1800">
                <a:latin typeface="Montserrat" panose="00000500000000000000" pitchFamily="2" charset="0"/>
              </a:defRPr>
            </a:lvl3pPr>
            <a:lvl4pPr>
              <a:defRPr sz="1800">
                <a:latin typeface="Montserrat" panose="00000500000000000000" pitchFamily="2" charset="0"/>
              </a:defRPr>
            </a:lvl4pPr>
            <a:lvl5pPr>
              <a:defRPr sz="18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&lt;Sub title here&gt;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465216-359C-3EDF-4D13-485D8391E2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125" y="1216867"/>
            <a:ext cx="11095706" cy="311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>
                <a:solidFill>
                  <a:schemeClr val="tx1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/>
              <a:t>&lt;Sub title here&gt;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D5FBC94-71CD-249F-BF04-CFCB8B13CF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510" y="1889847"/>
            <a:ext cx="11095706" cy="37512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Montserrat" panose="00000500000000000000" pitchFamily="2" charset="0"/>
              </a:defRPr>
            </a:lvl1pPr>
            <a:lvl2pPr>
              <a:defRPr sz="1800">
                <a:latin typeface="Montserrat" panose="00000500000000000000" pitchFamily="2" charset="0"/>
              </a:defRPr>
            </a:lvl2pPr>
            <a:lvl3pPr>
              <a:defRPr sz="1800">
                <a:latin typeface="Montserrat" panose="00000500000000000000" pitchFamily="2" charset="0"/>
              </a:defRPr>
            </a:lvl3pPr>
            <a:lvl4pPr>
              <a:defRPr sz="1800">
                <a:latin typeface="Montserrat" panose="00000500000000000000" pitchFamily="2" charset="0"/>
              </a:defRPr>
            </a:lvl4pPr>
            <a:lvl5pPr>
              <a:defRPr sz="18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&lt;Body Copy&gt;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7BFE31-16DD-7FB3-C3C3-22188C723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57A02D-A0BA-8A67-5E77-8D0E8CF74D72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681AA8-E7C2-345C-7D65-452F28BDC491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75000"/>
                  </a:schemeClr>
                </a:solidFill>
                <a:latin typeface="Open Sans Light" panose="020B0606030504020204" pitchFamily="34" charset="0"/>
              </a:rPr>
              <a:t>HCA Healthcare</a:t>
            </a:r>
            <a:endParaRPr lang="en-US" sz="700" b="0" i="0" baseline="30000">
              <a:solidFill>
                <a:schemeClr val="bg2">
                  <a:lumMod val="75000"/>
                </a:schemeClr>
              </a:solidFill>
              <a:latin typeface="Open Sans Light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3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52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CD13559D-F0D2-0920-841E-6575A09895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70057" y="3531286"/>
            <a:ext cx="3529012" cy="26463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1794C2D4-5316-FBFD-1277-804FC15E01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98560" y="3532104"/>
            <a:ext cx="3529012" cy="26463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C9CD10CE-9F7F-E6B2-3764-DB6D446761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063" y="3531285"/>
            <a:ext cx="3529012" cy="26463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B907B8C-C932-2F1C-B609-A158FC5591B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70057" y="733425"/>
            <a:ext cx="3529012" cy="26463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F1B473A6-8534-A6D4-9934-AEF98879FB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8560" y="733425"/>
            <a:ext cx="3529012" cy="26463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1282000-A738-A55F-D8DC-59021DA170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063" y="733425"/>
            <a:ext cx="3529012" cy="26463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FB73EE-9C6A-3C9E-550B-63D8F572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6DDBB1-5F2C-B0E6-04FF-FF0B2CFDECC4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D2D69D-96F9-1667-47AC-EE1807FBA30E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75000"/>
                  </a:schemeClr>
                </a:solidFill>
                <a:latin typeface="Open Sans Light" panose="020B0606030504020204" pitchFamily="34" charset="0"/>
              </a:rPr>
              <a:t>HCA Healthcare</a:t>
            </a:r>
            <a:endParaRPr lang="en-US" sz="700" b="0" i="0" baseline="30000">
              <a:solidFill>
                <a:schemeClr val="bg2">
                  <a:lumMod val="75000"/>
                </a:schemeClr>
              </a:solidFill>
              <a:latin typeface="Open Sans Light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367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ght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584" y="4800599"/>
            <a:ext cx="5483051" cy="138064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4584" y="1884971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4584" y="2514599"/>
            <a:ext cx="5483051" cy="22859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457200">
              <a:spcBef>
                <a:spcPts val="0"/>
              </a:spcBef>
              <a:buNone/>
              <a:defRPr sz="72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40361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ght_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584" y="4800599"/>
            <a:ext cx="5483051" cy="138064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4584" y="1884951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4584" y="2514599"/>
            <a:ext cx="5483051" cy="22859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457200">
              <a:spcBef>
                <a:spcPts val="0"/>
              </a:spcBef>
              <a:buNone/>
              <a:defRPr sz="72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55324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ght_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37" y="4800599"/>
            <a:ext cx="5483051" cy="138064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1137" y="2514599"/>
            <a:ext cx="5483051" cy="22859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457200">
              <a:spcBef>
                <a:spcPts val="0"/>
              </a:spcBef>
              <a:buNone/>
              <a:defRPr sz="72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7203A18-0951-F530-A4AA-2785815948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94586" y="188048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4272577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Yellow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ube with black background&#10;&#10;Description automatically generated">
            <a:extLst>
              <a:ext uri="{FF2B5EF4-FFF2-40B4-BE49-F238E27FC236}">
                <a16:creationId xmlns:a16="http://schemas.microsoft.com/office/drawing/2014/main" id="{CCCC54FE-E2F8-DA65-75A2-3F9E5FF34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r="25088"/>
          <a:stretch/>
        </p:blipFill>
        <p:spPr>
          <a:xfrm>
            <a:off x="6172200" y="0"/>
            <a:ext cx="6019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22515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ube with black background&#10;&#10;Description automatically generated">
            <a:extLst>
              <a:ext uri="{FF2B5EF4-FFF2-40B4-BE49-F238E27FC236}">
                <a16:creationId xmlns:a16="http://schemas.microsoft.com/office/drawing/2014/main" id="{CCCC54FE-E2F8-DA65-75A2-3F9E5FF34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r="25088"/>
          <a:stretch/>
        </p:blipFill>
        <p:spPr>
          <a:xfrm>
            <a:off x="6172200" y="0"/>
            <a:ext cx="6019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0200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8238786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ube with black background&#10;&#10;Description automatically generated">
            <a:extLst>
              <a:ext uri="{FF2B5EF4-FFF2-40B4-BE49-F238E27FC236}">
                <a16:creationId xmlns:a16="http://schemas.microsoft.com/office/drawing/2014/main" id="{CCCC54FE-E2F8-DA65-75A2-3F9E5FF34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r="25088"/>
          <a:stretch/>
        </p:blipFill>
        <p:spPr>
          <a:xfrm>
            <a:off x="6172200" y="0"/>
            <a:ext cx="6019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645524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ube with black background&#10;&#10;Description automatically generated">
            <a:extLst>
              <a:ext uri="{FF2B5EF4-FFF2-40B4-BE49-F238E27FC236}">
                <a16:creationId xmlns:a16="http://schemas.microsoft.com/office/drawing/2014/main" id="{CCCC54FE-E2F8-DA65-75A2-3F9E5FF34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r="25088"/>
          <a:stretch/>
        </p:blipFill>
        <p:spPr>
          <a:xfrm>
            <a:off x="6172200" y="0"/>
            <a:ext cx="6019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2681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Encore Blue_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EF336B-2B83-E74C-94DD-C8581021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924" y="4632360"/>
            <a:ext cx="3405173" cy="12508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315" y="1600200"/>
            <a:ext cx="6415480" cy="2940238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Insert Your Proposal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780721"/>
            <a:ext cx="6415480" cy="92433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Line 1</a:t>
            </a:r>
          </a:p>
          <a:p>
            <a:r>
              <a:rPr lang="en-US"/>
              <a:t>Subtitle Line 2</a:t>
            </a:r>
          </a:p>
          <a:p>
            <a:r>
              <a:rPr lang="en-US"/>
              <a:t>Subtitle Line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CD4222-C98B-0250-A9EE-C57D33F77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6824" y="230676"/>
            <a:ext cx="1930660" cy="18817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FFE52A-56D9-88F2-B272-6E47736F8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4353" b="43678"/>
          <a:stretch/>
        </p:blipFill>
        <p:spPr>
          <a:xfrm>
            <a:off x="9065172" y="0"/>
            <a:ext cx="3126828" cy="3862552"/>
          </a:xfrm>
          <a:prstGeom prst="rect">
            <a:avLst/>
          </a:prstGeom>
        </p:spPr>
      </p:pic>
      <p:pic>
        <p:nvPicPr>
          <p:cNvPr id="8" name="Picture 7" descr="A black background with blue cubes&#10;&#10;Description automatically generated">
            <a:extLst>
              <a:ext uri="{FF2B5EF4-FFF2-40B4-BE49-F238E27FC236}">
                <a16:creationId xmlns:a16="http://schemas.microsoft.com/office/drawing/2014/main" id="{6BC47DE2-30FC-9E66-4CDC-0722ABBC4F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7630" r="45451" b="21038"/>
          <a:stretch/>
        </p:blipFill>
        <p:spPr>
          <a:xfrm rot="10800000" flipH="1">
            <a:off x="9841117" y="-1"/>
            <a:ext cx="2350884" cy="447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57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nes_Yellow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blue squares&#10;&#10;Description automatically generated">
            <a:extLst>
              <a:ext uri="{FF2B5EF4-FFF2-40B4-BE49-F238E27FC236}">
                <a16:creationId xmlns:a16="http://schemas.microsoft.com/office/drawing/2014/main" id="{9C724B2A-D776-EB1B-75FC-DA4923DF24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38122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nes_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blue squares&#10;&#10;Description automatically generated">
            <a:extLst>
              <a:ext uri="{FF2B5EF4-FFF2-40B4-BE49-F238E27FC236}">
                <a16:creationId xmlns:a16="http://schemas.microsoft.com/office/drawing/2014/main" id="{8AF47DCE-5C27-0710-BF48-60944297C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167" r="6167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864608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Lines_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yellow background with black squares&#10;&#10;Description automatically generated">
            <a:extLst>
              <a:ext uri="{FF2B5EF4-FFF2-40B4-BE49-F238E27FC236}">
                <a16:creationId xmlns:a16="http://schemas.microsoft.com/office/drawing/2014/main" id="{A1645971-D1DA-319E-1850-A0668DD1F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5012694"/>
            <a:ext cx="54830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16B2D-69B7-2248-9C5F-8D8367D7F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3549" y="1711768"/>
            <a:ext cx="602902" cy="629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49" y="2315193"/>
            <a:ext cx="5483051" cy="228598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72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104428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titial Divider_White">
    <p:bg>
      <p:bgPr>
        <a:solidFill>
          <a:schemeClr val="bg1">
            <a:alpha val="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gold cubes&#10;&#10;Description automatically generated">
            <a:extLst>
              <a:ext uri="{FF2B5EF4-FFF2-40B4-BE49-F238E27FC236}">
                <a16:creationId xmlns:a16="http://schemas.microsoft.com/office/drawing/2014/main" id="{371BC3F7-7BDD-FCBA-B2CC-7B7BBE570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703" t="22143" r="32894" b="20705"/>
          <a:stretch/>
        </p:blipFill>
        <p:spPr>
          <a:xfrm rot="10800000" flipH="1" flipV="1">
            <a:off x="5536277" y="0"/>
            <a:ext cx="665572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4343400"/>
            <a:ext cx="44162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50" y="1600200"/>
            <a:ext cx="4416250" cy="228598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6000" b="1" i="0">
                <a:solidFill>
                  <a:schemeClr val="accent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Interstitial Slide Header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4BDB97-C408-EB8F-0BB2-7958249184D2}"/>
              </a:ext>
            </a:extLst>
          </p:cNvPr>
          <p:cNvGrpSpPr/>
          <p:nvPr userDrawn="1"/>
        </p:nvGrpSpPr>
        <p:grpSpPr>
          <a:xfrm>
            <a:off x="6855239" y="1804769"/>
            <a:ext cx="4234049" cy="5208810"/>
            <a:chOff x="7120828" y="1384435"/>
            <a:chExt cx="4234049" cy="520881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8CB6CD-7320-FF8E-8134-A4B54E8AA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rot="7200000">
              <a:off x="7542894" y="4899010"/>
              <a:ext cx="1203053" cy="2047185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31FFB55-8707-353D-B85B-28D7AC2414C8}"/>
                </a:ext>
              </a:extLst>
            </p:cNvPr>
            <p:cNvGrpSpPr/>
            <p:nvPr userDrawn="1"/>
          </p:nvGrpSpPr>
          <p:grpSpPr>
            <a:xfrm>
              <a:off x="7421346" y="1384435"/>
              <a:ext cx="3933531" cy="5208810"/>
              <a:chOff x="7697571" y="317635"/>
              <a:chExt cx="3933531" cy="520881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ACC91DF-8B21-53B8-2D08-688312703B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rcRect/>
              <a:stretch/>
            </p:blipFill>
            <p:spPr>
              <a:xfrm>
                <a:off x="9262603" y="2315193"/>
                <a:ext cx="2364826" cy="2028839"/>
              </a:xfrm>
              <a:prstGeom prst="rect">
                <a:avLst/>
              </a:prstGeom>
            </p:spPr>
          </p:pic>
          <p:pic>
            <p:nvPicPr>
              <p:cNvPr id="12" name="Picture 11" descr="A yellow and blue triangles&#10;&#10;Description automatically generated">
                <a:extLst>
                  <a:ext uri="{FF2B5EF4-FFF2-40B4-BE49-F238E27FC236}">
                    <a16:creationId xmlns:a16="http://schemas.microsoft.com/office/drawing/2014/main" id="{49877C35-6F30-8186-E868-23952DB6FE9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 rot="14400000">
                <a:off x="7523116" y="3336073"/>
                <a:ext cx="2364827" cy="2015918"/>
              </a:xfrm>
              <a:prstGeom prst="rect">
                <a:avLst/>
              </a:prstGeom>
            </p:spPr>
          </p:pic>
          <p:pic>
            <p:nvPicPr>
              <p:cNvPr id="9" name="Picture 8" descr="A yellow and blue triangles&#10;&#10;Description automatically generated">
                <a:extLst>
                  <a:ext uri="{FF2B5EF4-FFF2-40B4-BE49-F238E27FC236}">
                    <a16:creationId xmlns:a16="http://schemas.microsoft.com/office/drawing/2014/main" id="{F7C5CE09-F535-C9B8-BBB1-799EFF96101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9266275" y="317635"/>
                <a:ext cx="2364827" cy="20159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12790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titial Divider_Lines_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gold cubes&#10;&#10;Description automatically generated">
            <a:extLst>
              <a:ext uri="{FF2B5EF4-FFF2-40B4-BE49-F238E27FC236}">
                <a16:creationId xmlns:a16="http://schemas.microsoft.com/office/drawing/2014/main" id="{371BC3F7-7BDD-FCBA-B2CC-7B7BBE570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703" t="22143" r="32894" b="20705"/>
          <a:stretch/>
        </p:blipFill>
        <p:spPr>
          <a:xfrm rot="10800000" flipH="1" flipV="1">
            <a:off x="5536277" y="0"/>
            <a:ext cx="665572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4343400"/>
            <a:ext cx="44162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50" y="1600200"/>
            <a:ext cx="4416250" cy="228598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6000" b="1" i="0">
                <a:solidFill>
                  <a:schemeClr val="accent5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Interstitial Slide Header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4BDB97-C408-EB8F-0BB2-7958249184D2}"/>
              </a:ext>
            </a:extLst>
          </p:cNvPr>
          <p:cNvGrpSpPr/>
          <p:nvPr userDrawn="1"/>
        </p:nvGrpSpPr>
        <p:grpSpPr>
          <a:xfrm>
            <a:off x="6855239" y="1804769"/>
            <a:ext cx="4234049" cy="5208810"/>
            <a:chOff x="7120828" y="1384435"/>
            <a:chExt cx="4234049" cy="520881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8CB6CD-7320-FF8E-8134-A4B54E8AA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rot="7200000">
              <a:off x="7542894" y="4899010"/>
              <a:ext cx="1203053" cy="2047185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31FFB55-8707-353D-B85B-28D7AC2414C8}"/>
                </a:ext>
              </a:extLst>
            </p:cNvPr>
            <p:cNvGrpSpPr/>
            <p:nvPr userDrawn="1"/>
          </p:nvGrpSpPr>
          <p:grpSpPr>
            <a:xfrm>
              <a:off x="7421346" y="1384435"/>
              <a:ext cx="3933531" cy="5208810"/>
              <a:chOff x="7697571" y="317635"/>
              <a:chExt cx="3933531" cy="520881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ACC91DF-8B21-53B8-2D08-688312703B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rcRect/>
              <a:stretch/>
            </p:blipFill>
            <p:spPr>
              <a:xfrm>
                <a:off x="9262603" y="2315193"/>
                <a:ext cx="2364826" cy="2028839"/>
              </a:xfrm>
              <a:prstGeom prst="rect">
                <a:avLst/>
              </a:prstGeom>
            </p:spPr>
          </p:pic>
          <p:pic>
            <p:nvPicPr>
              <p:cNvPr id="12" name="Picture 11" descr="A yellow and blue triangles&#10;&#10;Description automatically generated">
                <a:extLst>
                  <a:ext uri="{FF2B5EF4-FFF2-40B4-BE49-F238E27FC236}">
                    <a16:creationId xmlns:a16="http://schemas.microsoft.com/office/drawing/2014/main" id="{49877C35-6F30-8186-E868-23952DB6FE9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 rot="14400000">
                <a:off x="7523116" y="3336073"/>
                <a:ext cx="2364827" cy="2015918"/>
              </a:xfrm>
              <a:prstGeom prst="rect">
                <a:avLst/>
              </a:prstGeom>
            </p:spPr>
          </p:pic>
          <p:pic>
            <p:nvPicPr>
              <p:cNvPr id="9" name="Picture 8" descr="A yellow and blue triangles&#10;&#10;Description automatically generated">
                <a:extLst>
                  <a:ext uri="{FF2B5EF4-FFF2-40B4-BE49-F238E27FC236}">
                    <a16:creationId xmlns:a16="http://schemas.microsoft.com/office/drawing/2014/main" id="{F7C5CE09-F535-C9B8-BBB1-799EFF96101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9266275" y="317635"/>
                <a:ext cx="2364827" cy="20159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86505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titial Divider_Lines_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1BC3F7-7BDD-FCBA-B2CC-7B7BBE570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82" t="45318" r="28780" b="-1801"/>
          <a:stretch/>
        </p:blipFill>
        <p:spPr>
          <a:xfrm rot="10800000" flipH="1">
            <a:off x="2336801" y="40640"/>
            <a:ext cx="9855200" cy="6817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C63FB-7BBA-F74C-8C9E-623982EF8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549" y="4343400"/>
            <a:ext cx="4416251" cy="1159506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Section Byline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3550" y="1600200"/>
            <a:ext cx="4416250" cy="228598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-457200">
              <a:lnSpc>
                <a:spcPct val="85000"/>
              </a:lnSpc>
              <a:spcBef>
                <a:spcPts val="0"/>
              </a:spcBef>
              <a:buNone/>
              <a:defRPr sz="6000" b="1" i="0">
                <a:solidFill>
                  <a:schemeClr val="accent3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Interstitial Slide Header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4BDB97-C408-EB8F-0BB2-7958249184D2}"/>
              </a:ext>
            </a:extLst>
          </p:cNvPr>
          <p:cNvGrpSpPr/>
          <p:nvPr userDrawn="1"/>
        </p:nvGrpSpPr>
        <p:grpSpPr>
          <a:xfrm>
            <a:off x="6886848" y="1804769"/>
            <a:ext cx="4234049" cy="5208810"/>
            <a:chOff x="7120828" y="1384435"/>
            <a:chExt cx="4234049" cy="520881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8CB6CD-7320-FF8E-8134-A4B54E8AA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rot="7200000">
              <a:off x="7542894" y="4899010"/>
              <a:ext cx="1203053" cy="2047185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31FFB55-8707-353D-B85B-28D7AC2414C8}"/>
                </a:ext>
              </a:extLst>
            </p:cNvPr>
            <p:cNvGrpSpPr/>
            <p:nvPr userDrawn="1"/>
          </p:nvGrpSpPr>
          <p:grpSpPr>
            <a:xfrm>
              <a:off x="7421346" y="1384435"/>
              <a:ext cx="3933531" cy="5208810"/>
              <a:chOff x="7697571" y="317635"/>
              <a:chExt cx="3933531" cy="520881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ACC91DF-8B21-53B8-2D08-688312703B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rcRect/>
              <a:stretch/>
            </p:blipFill>
            <p:spPr>
              <a:xfrm>
                <a:off x="9262603" y="2315193"/>
                <a:ext cx="2364826" cy="2028839"/>
              </a:xfrm>
              <a:prstGeom prst="rect">
                <a:avLst/>
              </a:prstGeom>
            </p:spPr>
          </p:pic>
          <p:pic>
            <p:nvPicPr>
              <p:cNvPr id="12" name="Picture 11" descr="A yellow and blue triangles&#10;&#10;Description automatically generated">
                <a:extLst>
                  <a:ext uri="{FF2B5EF4-FFF2-40B4-BE49-F238E27FC236}">
                    <a16:creationId xmlns:a16="http://schemas.microsoft.com/office/drawing/2014/main" id="{49877C35-6F30-8186-E868-23952DB6FE9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 rot="14400000">
                <a:off x="7523116" y="3336073"/>
                <a:ext cx="2364827" cy="2015918"/>
              </a:xfrm>
              <a:prstGeom prst="rect">
                <a:avLst/>
              </a:prstGeom>
            </p:spPr>
          </p:pic>
          <p:pic>
            <p:nvPicPr>
              <p:cNvPr id="9" name="Picture 8" descr="A yellow and blue triangles&#10;&#10;Description automatically generated">
                <a:extLst>
                  <a:ext uri="{FF2B5EF4-FFF2-40B4-BE49-F238E27FC236}">
                    <a16:creationId xmlns:a16="http://schemas.microsoft.com/office/drawing/2014/main" id="{F7C5CE09-F535-C9B8-BBB1-799EFF96101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9266275" y="317635"/>
                <a:ext cx="2364827" cy="20159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803195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A48E27E-F496-B28A-9A5B-AE416F935C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12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7896" y="1959146"/>
            <a:ext cx="10416208" cy="293970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54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279112F-5DA0-C44D-BA13-9A6CC132D2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6600" y="5485391"/>
            <a:ext cx="4495800" cy="38701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—Lorem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49F50-8D8C-8E62-7521-7E2E5FF6A088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39B4C-67BC-66C2-CD48-CDFE8AEC08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70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2E2274-557A-51B4-7423-A1975D01FD4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insert background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99" y="685800"/>
            <a:ext cx="7394201" cy="5486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60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Here, we can use a short blurb to set up the following narrative. It can be max about this long, not more.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49F50-8D8C-8E62-7521-7E2E5FF6A088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39B4C-67BC-66C2-CD48-CDFE8AEC08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88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Quot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2E2274-557A-51B4-7423-A1975D01FD4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insert background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99" y="2514600"/>
            <a:ext cx="10975601" cy="1828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Here, we can use a short blurb </a:t>
            </a:r>
            <a:br>
              <a:rPr lang="en-US"/>
            </a:br>
            <a:r>
              <a:rPr lang="en-US"/>
              <a:t>to set up the following narrative. </a:t>
            </a:r>
            <a:br>
              <a:rPr lang="en-US"/>
            </a:br>
            <a:r>
              <a:rPr lang="en-US"/>
              <a:t>It can be about this long,</a:t>
            </a:r>
            <a:br>
              <a:rPr lang="en-US"/>
            </a:br>
            <a:r>
              <a:rPr lang="en-US"/>
              <a:t> but not advised to make it too long.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49F50-8D8C-8E62-7521-7E2E5FF6A088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39B4C-67BC-66C2-CD48-CDFE8AEC08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_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315" y="1600200"/>
            <a:ext cx="6415480" cy="2940238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Insert Your Proposal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780721"/>
            <a:ext cx="6415480" cy="92433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Line 1</a:t>
            </a:r>
          </a:p>
          <a:p>
            <a:r>
              <a:rPr lang="en-US"/>
              <a:t>Subtitle Line 2</a:t>
            </a:r>
          </a:p>
          <a:p>
            <a:r>
              <a:rPr lang="en-US"/>
              <a:t>Subtitle Line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803F7E-D035-CDBF-C5C1-7565358D4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925" y="4632360"/>
            <a:ext cx="3405170" cy="12508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C349CA-5677-878C-4A3A-A914762EBC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6824" y="230676"/>
            <a:ext cx="1930660" cy="18817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97074D-1386-EC47-52C8-0C1A8A403F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4353" b="43678"/>
          <a:stretch/>
        </p:blipFill>
        <p:spPr>
          <a:xfrm>
            <a:off x="9065172" y="0"/>
            <a:ext cx="3126828" cy="3862552"/>
          </a:xfrm>
          <a:prstGeom prst="rect">
            <a:avLst/>
          </a:prstGeom>
        </p:spPr>
      </p:pic>
      <p:pic>
        <p:nvPicPr>
          <p:cNvPr id="9" name="Picture 8" descr="A black background with blue cubes&#10;&#10;Description automatically generated">
            <a:extLst>
              <a:ext uri="{FF2B5EF4-FFF2-40B4-BE49-F238E27FC236}">
                <a16:creationId xmlns:a16="http://schemas.microsoft.com/office/drawing/2014/main" id="{998F02E4-032E-394B-BDAB-70CB39412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7630" r="45451" b="21038"/>
          <a:stretch/>
        </p:blipFill>
        <p:spPr>
          <a:xfrm rot="10800000" flipH="1">
            <a:off x="9841117" y="-1"/>
            <a:ext cx="2350884" cy="447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774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6601" y="1318846"/>
            <a:ext cx="35051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AFB64-7032-F3B8-DDE3-B15590F63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305" y="6455482"/>
            <a:ext cx="670891" cy="2464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B955976-2B9F-A1BD-D56B-01E1D4A8153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6478" y="1021862"/>
            <a:ext cx="4255476" cy="22039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40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A few quick introductory words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B9387E-12AC-F756-AB74-B92936D972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24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elcom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19795" y="1318846"/>
            <a:ext cx="35051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AFB64-7032-F3B8-DDE3-B15590F63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305" y="6455482"/>
            <a:ext cx="670891" cy="2464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B955976-2B9F-A1BD-D56B-01E1D4A8153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86600" y="1021862"/>
            <a:ext cx="4255476" cy="22039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40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A few quick introductory words</a:t>
            </a:r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ECA08C03-C284-E8F2-0003-2DAA08DE33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5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elcom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a photo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6601" y="1829485"/>
            <a:ext cx="43052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B9387E-12AC-F756-AB74-B92936D972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89530E4-564A-9648-0628-90ED6006EA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86600" y="1388533"/>
            <a:ext cx="4305299" cy="271042"/>
          </a:xfrm>
        </p:spPr>
        <p:txBody>
          <a:bodyPr lIns="0" tIns="0" rIns="0" bIns="0" anchor="b"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en-US"/>
              <a:t>QUICK BREADCRUMB HEADER</a:t>
            </a:r>
          </a:p>
        </p:txBody>
      </p:sp>
    </p:spTree>
    <p:extLst>
      <p:ext uri="{BB962C8B-B14F-4D97-AF65-F5344CB8AC3E}">
        <p14:creationId xmlns:p14="http://schemas.microsoft.com/office/powerpoint/2010/main" val="2629825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Welcom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r>
              <a:rPr lang="en-US"/>
              <a:t>Click to add a photo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19795" y="1828267"/>
            <a:ext cx="35051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AFB64-7032-F3B8-DDE3-B15590F63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305" y="6455482"/>
            <a:ext cx="670891" cy="2464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ECA08C03-C284-E8F2-0003-2DAA08DE33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E1E9C76-D1D5-B61C-7671-9EF6962B6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0200" y="1396775"/>
            <a:ext cx="3505199" cy="274320"/>
          </a:xfrm>
        </p:spPr>
        <p:txBody>
          <a:bodyPr lIns="0" tIns="0" rIns="0" bIns="0" anchor="b">
            <a:normAutofit/>
          </a:bodyPr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en-US"/>
              <a:t>QUICK BREADCRUMB HEADER</a:t>
            </a:r>
          </a:p>
        </p:txBody>
      </p:sp>
    </p:spTree>
    <p:extLst>
      <p:ext uri="{BB962C8B-B14F-4D97-AF65-F5344CB8AC3E}">
        <p14:creationId xmlns:p14="http://schemas.microsoft.com/office/powerpoint/2010/main" val="3090617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Welcome Let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a photo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6601" y="1829485"/>
            <a:ext cx="43052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B9387E-12AC-F756-AB74-B92936D972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89530E4-564A-9648-0628-90ED6006EA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86600" y="1388533"/>
            <a:ext cx="4305299" cy="271042"/>
          </a:xfrm>
        </p:spPr>
        <p:txBody>
          <a:bodyPr lIns="0" tIns="0" rIns="0" bIns="0" anchor="b">
            <a:noAutofit/>
          </a:bodyPr>
          <a:lstStyle>
            <a:lvl1pPr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en-US"/>
              <a:t>QUICK BREADCRUMB HEADER</a:t>
            </a:r>
          </a:p>
        </p:txBody>
      </p:sp>
    </p:spTree>
    <p:extLst>
      <p:ext uri="{BB962C8B-B14F-4D97-AF65-F5344CB8AC3E}">
        <p14:creationId xmlns:p14="http://schemas.microsoft.com/office/powerpoint/2010/main" val="1648837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Welcome Let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r>
              <a:rPr lang="en-US"/>
              <a:t>Click to add a photo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19795" y="1828267"/>
            <a:ext cx="35051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08C03-C284-E8F2-0003-2DAA08DE33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E1E9C76-D1D5-B61C-7671-9EF6962B6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0200" y="1396775"/>
            <a:ext cx="3505199" cy="274320"/>
          </a:xfrm>
        </p:spPr>
        <p:txBody>
          <a:bodyPr lIns="0" tIns="0" rIns="0" bIns="0" anchor="b">
            <a:normAutofit/>
          </a:bodyPr>
          <a:lstStyle>
            <a:lvl1pPr>
              <a:defRPr sz="1600">
                <a:solidFill>
                  <a:schemeClr val="accent3"/>
                </a:solidFill>
              </a:defRPr>
            </a:lvl1pPr>
          </a:lstStyle>
          <a:p>
            <a:r>
              <a:rPr lang="en-US"/>
              <a:t>QUICK BREADCRUMB HEADER</a:t>
            </a:r>
          </a:p>
        </p:txBody>
      </p:sp>
    </p:spTree>
    <p:extLst>
      <p:ext uri="{BB962C8B-B14F-4D97-AF65-F5344CB8AC3E}">
        <p14:creationId xmlns:p14="http://schemas.microsoft.com/office/powerpoint/2010/main" val="840191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Quot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2E2274-557A-51B4-7423-A1975D01FD4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insert background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98" y="685800"/>
            <a:ext cx="10975601" cy="5486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96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Insert </a:t>
            </a:r>
          </a:p>
          <a:p>
            <a:pPr lvl="0"/>
            <a:r>
              <a:rPr lang="en-US"/>
              <a:t>Some </a:t>
            </a:r>
          </a:p>
          <a:p>
            <a:pPr lvl="0"/>
            <a:r>
              <a:rPr lang="en-US"/>
              <a:t>Awesome Adjectives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49F50-8D8C-8E62-7521-7E2E5FF6A088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39B4C-67BC-66C2-CD48-CDFE8AEC08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498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background with many squares&#10;&#10;Description automatically generated">
            <a:extLst>
              <a:ext uri="{FF2B5EF4-FFF2-40B4-BE49-F238E27FC236}">
                <a16:creationId xmlns:a16="http://schemas.microsoft.com/office/drawing/2014/main" id="{E150CE80-410B-2254-EB9C-3A9D9CC03D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6000"/>
          </a:blip>
          <a:srcRect l="17115" t="66673" r="30335"/>
          <a:stretch/>
        </p:blipFill>
        <p:spPr>
          <a:xfrm>
            <a:off x="5257800" y="0"/>
            <a:ext cx="6934200" cy="391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E9561C-01D4-6AFB-F77C-0784F360F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020" t="-1" r="-670" b="41841"/>
          <a:stretch/>
        </p:blipFill>
        <p:spPr>
          <a:xfrm flipH="1" flipV="1">
            <a:off x="6921499" y="0"/>
            <a:ext cx="5270498" cy="68834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98" y="685800"/>
            <a:ext cx="10975601" cy="5486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96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Insert </a:t>
            </a:r>
          </a:p>
          <a:p>
            <a:pPr lvl="0"/>
            <a:r>
              <a:rPr lang="en-US"/>
              <a:t>Some </a:t>
            </a:r>
          </a:p>
          <a:p>
            <a:pPr lvl="0"/>
            <a:r>
              <a:rPr lang="en-US"/>
              <a:t>Awesome Adjectives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49F50-8D8C-8E62-7521-7E2E5FF6A088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39B4C-67BC-66C2-CD48-CDFE8AEC08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517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ual sta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EF902A9-37B2-ADE7-4D71-E691AC9E572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4DA-2B29-DA3F-69C6-86A7152A25E2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12673" y="2364139"/>
            <a:ext cx="2485549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123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E8537E-012C-6F48-E2A4-2C59DDC6366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3545137" y="2364139"/>
            <a:ext cx="2397502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456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508AECC-4AA2-77FD-0A19-A4D9E3658F7F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6286158" y="2364139"/>
            <a:ext cx="2404171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789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6B40A94-7FBB-8A96-25CC-28EDCCD34574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9031537" y="2364139"/>
            <a:ext cx="2466672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5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321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BF26279-73C5-5123-A25B-50F85A88999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711885" y="3376748"/>
            <a:ext cx="2486285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73681E1A-AB4F-5695-6EA4-A9600BDA89CF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545137" y="3376748"/>
            <a:ext cx="2402135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 algn="ctr"/>
            <a:endParaRPr lang="en-US"/>
          </a:p>
        </p:txBody>
      </p:sp>
      <p:sp>
        <p:nvSpPr>
          <p:cNvPr id="23" name="Content Placeholder 20">
            <a:extLst>
              <a:ext uri="{FF2B5EF4-FFF2-40B4-BE49-F238E27FC236}">
                <a16:creationId xmlns:a16="http://schemas.microsoft.com/office/drawing/2014/main" id="{2E9C4ED5-FC6B-B48B-613C-9BAA52212145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286157" y="3377020"/>
            <a:ext cx="2404172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 algn="ctr"/>
            <a:endParaRPr lang="en-US"/>
          </a:p>
        </p:txBody>
      </p:sp>
      <p:sp>
        <p:nvSpPr>
          <p:cNvPr id="24" name="Content Placeholder 20">
            <a:extLst>
              <a:ext uri="{FF2B5EF4-FFF2-40B4-BE49-F238E27FC236}">
                <a16:creationId xmlns:a16="http://schemas.microsoft.com/office/drawing/2014/main" id="{6C6E4853-AC58-3FBB-9EC4-1DAA0859D001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9029214" y="3376748"/>
            <a:ext cx="2470595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314DF7-7D6E-BFD0-1DEB-CE39F46DAA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48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sual stats"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EF902A9-37B2-ADE7-4D71-E691AC9E572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4DA-2B29-DA3F-69C6-86A7152A25E2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12673" y="2364139"/>
            <a:ext cx="2485549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123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E8537E-012C-6F48-E2A4-2C59DDC6366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3545137" y="2364139"/>
            <a:ext cx="2397502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456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508AECC-4AA2-77FD-0A19-A4D9E3658F7F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6286158" y="2364139"/>
            <a:ext cx="2404171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789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6B40A94-7FBB-8A96-25CC-28EDCCD34574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9031537" y="2364139"/>
            <a:ext cx="2466672" cy="886832"/>
          </a:xfrm>
        </p:spPr>
        <p:txBody>
          <a:bodyPr anchor="b">
            <a:normAutofit/>
          </a:bodyPr>
          <a:lstStyle>
            <a:lvl1pPr algn="ctr">
              <a:defRPr sz="6000" b="1" i="0">
                <a:solidFill>
                  <a:schemeClr val="accent5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321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BF26279-73C5-5123-A25B-50F85A88999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711885" y="3376748"/>
            <a:ext cx="2486285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73681E1A-AB4F-5695-6EA4-A9600BDA89CF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545137" y="3376748"/>
            <a:ext cx="2402135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 algn="ctr"/>
            <a:endParaRPr lang="en-US"/>
          </a:p>
        </p:txBody>
      </p:sp>
      <p:sp>
        <p:nvSpPr>
          <p:cNvPr id="23" name="Content Placeholder 20">
            <a:extLst>
              <a:ext uri="{FF2B5EF4-FFF2-40B4-BE49-F238E27FC236}">
                <a16:creationId xmlns:a16="http://schemas.microsoft.com/office/drawing/2014/main" id="{2E9C4ED5-FC6B-B48B-613C-9BAA52212145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286157" y="3377020"/>
            <a:ext cx="2404172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 algn="ctr"/>
            <a:endParaRPr lang="en-US"/>
          </a:p>
        </p:txBody>
      </p:sp>
      <p:sp>
        <p:nvSpPr>
          <p:cNvPr id="24" name="Content Placeholder 20">
            <a:extLst>
              <a:ext uri="{FF2B5EF4-FFF2-40B4-BE49-F238E27FC236}">
                <a16:creationId xmlns:a16="http://schemas.microsoft.com/office/drawing/2014/main" id="{6C6E4853-AC58-3FBB-9EC4-1DAA0859D001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9029214" y="3376748"/>
            <a:ext cx="2470595" cy="7905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 algn="ctr"/>
            <a:endParaRPr lang="en-US"/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4DE8A465-4F73-D9B0-45C8-FE597D165D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17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hite_Client Logo">
    <p:bg>
      <p:bgPr>
        <a:solidFill>
          <a:schemeClr val="bg1">
            <a:lumMod val="95000"/>
            <a:alpha val="2506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305401C-0ACC-0584-AE37-6CA216195E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EF336B-2B83-E74C-94DD-C8581021CC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0746" y="5378799"/>
            <a:ext cx="1822350" cy="670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315" y="1600200"/>
            <a:ext cx="6415480" cy="2940238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Insert Your Proposal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780721"/>
            <a:ext cx="6320990" cy="92433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Line 1</a:t>
            </a:r>
          </a:p>
          <a:p>
            <a:r>
              <a:rPr lang="en-US"/>
              <a:t>Subtitle Line 2</a:t>
            </a:r>
          </a:p>
          <a:p>
            <a:r>
              <a:rPr lang="en-US"/>
              <a:t>Subtitle Line 3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7AD9A29-29E3-4326-FE9B-FADE7469A7E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8955" y="5331112"/>
            <a:ext cx="1816445" cy="765997"/>
          </a:xfrm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Add Client Logo Here</a:t>
            </a:r>
          </a:p>
        </p:txBody>
      </p:sp>
      <p:sp>
        <p:nvSpPr>
          <p:cNvPr id="15" name="Multiply 14">
            <a:extLst>
              <a:ext uri="{FF2B5EF4-FFF2-40B4-BE49-F238E27FC236}">
                <a16:creationId xmlns:a16="http://schemas.microsoft.com/office/drawing/2014/main" id="{9DCE190C-9D50-B89A-0488-281F0711D558}"/>
              </a:ext>
            </a:extLst>
          </p:cNvPr>
          <p:cNvSpPr/>
          <p:nvPr userDrawn="1"/>
        </p:nvSpPr>
        <p:spPr>
          <a:xfrm>
            <a:off x="9223020" y="5632631"/>
            <a:ext cx="260105" cy="260105"/>
          </a:xfrm>
          <a:prstGeom prst="mathMultiply">
            <a:avLst>
              <a:gd name="adj1" fmla="val 751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881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ation"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279112F-5DA0-C44D-BA13-9A6CC132D2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72200" y="4359186"/>
            <a:ext cx="5213684" cy="17972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buNone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 Et </a:t>
            </a:r>
            <a:r>
              <a:rPr lang="en-US" err="1"/>
              <a:t>quorem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E37033-A8DD-0F4F-AA24-2552EA327A34}"/>
              </a:ext>
            </a:extLst>
          </p:cNvPr>
          <p:cNvGrpSpPr/>
          <p:nvPr userDrawn="1"/>
        </p:nvGrpSpPr>
        <p:grpSpPr>
          <a:xfrm>
            <a:off x="-271150" y="-238834"/>
            <a:ext cx="6405427" cy="7135592"/>
            <a:chOff x="485682" y="432583"/>
            <a:chExt cx="5598760" cy="62369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BEB06A6-B868-8642-B2A6-E9BF329414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b="11836"/>
            <a:stretch/>
          </p:blipFill>
          <p:spPr>
            <a:xfrm>
              <a:off x="485682" y="432583"/>
              <a:ext cx="5598760" cy="6212724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A1B4B4-83DC-114E-9E28-B75001620B57}"/>
                </a:ext>
              </a:extLst>
            </p:cNvPr>
            <p:cNvCxnSpPr>
              <a:cxnSpLocks/>
            </p:cNvCxnSpPr>
            <p:nvPr/>
          </p:nvCxnSpPr>
          <p:spPr>
            <a:xfrm>
              <a:off x="2634400" y="1230552"/>
              <a:ext cx="3141476" cy="3141476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FC11577-F7D4-1A4B-8524-9C4007E4B2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9773" y="4362556"/>
              <a:ext cx="2306998" cy="2306998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024AB7-C2D1-9B4F-930B-6FC3EBC330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431" y="1227350"/>
              <a:ext cx="1957217" cy="1957218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72200" y="1178026"/>
            <a:ext cx="5213684" cy="280342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 spc="-200" baseline="0">
                <a:solidFill>
                  <a:schemeClr val="accent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1C06C2-72A6-4115-457F-9A190899E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09305" y="6455263"/>
            <a:ext cx="670891" cy="2468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F34A18-FDD5-7494-E98D-8FFDC189AB17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4823A1B6-43C6-1C2F-1347-36F816108F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305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279112F-5DA0-C44D-BA13-9A6CC132D2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72200" y="4359186"/>
            <a:ext cx="5213684" cy="17972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buNone/>
              <a:defRPr sz="16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 Et </a:t>
            </a:r>
            <a:r>
              <a:rPr lang="en-US" err="1"/>
              <a:t>quorem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E37033-A8DD-0F4F-AA24-2552EA327A34}"/>
              </a:ext>
            </a:extLst>
          </p:cNvPr>
          <p:cNvGrpSpPr/>
          <p:nvPr userDrawn="1"/>
        </p:nvGrpSpPr>
        <p:grpSpPr>
          <a:xfrm>
            <a:off x="-271150" y="-238834"/>
            <a:ext cx="6405427" cy="7135592"/>
            <a:chOff x="485682" y="432583"/>
            <a:chExt cx="5598760" cy="62369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BEB06A6-B868-8642-B2A6-E9BF329414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1836"/>
            <a:stretch/>
          </p:blipFill>
          <p:spPr>
            <a:xfrm>
              <a:off x="485682" y="432583"/>
              <a:ext cx="5598760" cy="6212724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A1B4B4-83DC-114E-9E28-B75001620B57}"/>
                </a:ext>
              </a:extLst>
            </p:cNvPr>
            <p:cNvCxnSpPr>
              <a:cxnSpLocks/>
            </p:cNvCxnSpPr>
            <p:nvPr/>
          </p:nvCxnSpPr>
          <p:spPr>
            <a:xfrm>
              <a:off x="2634400" y="1230552"/>
              <a:ext cx="3141476" cy="3141476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FC11577-F7D4-1A4B-8524-9C4007E4B2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9773" y="4362556"/>
              <a:ext cx="2306998" cy="2306998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024AB7-C2D1-9B4F-930B-6FC3EBC330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685" y="1227350"/>
              <a:ext cx="1922963" cy="192296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FB5583-3674-2D49-8A5C-4643770A5C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72200" y="1178026"/>
            <a:ext cx="5213684" cy="280342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F34A18-FDD5-7494-E98D-8FFDC189AB17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7D1ED9-FE18-0DE0-12F4-7A07C4596E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122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9594" y="5638800"/>
            <a:ext cx="2583405" cy="4953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200"/>
              </a:spcBef>
              <a:buNone/>
              <a:defRPr sz="12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70C37AA4-780B-2D49-85CA-16D14BEBE497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172200" y="987514"/>
            <a:ext cx="5410041" cy="1527086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60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Headline text!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0" y="1028700"/>
            <a:ext cx="44957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72202" y="2686051"/>
            <a:ext cx="2590797" cy="280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62E5E8B-8F83-3247-A435-0CD86D30EE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98995" y="5638800"/>
            <a:ext cx="2583405" cy="4953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1200" b="0" i="0" dirty="0" smtClean="0"/>
            </a:lvl1pPr>
          </a:lstStyle>
          <a:p>
            <a:pPr lvl="0">
              <a:lnSpc>
                <a:spcPct val="110000"/>
              </a:lnSpc>
              <a:spcBef>
                <a:spcPts val="200"/>
              </a:spcBef>
            </a:pP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>
              <a:lnSpc>
                <a:spcPct val="110000"/>
              </a:lnSpc>
              <a:spcBef>
                <a:spcPts val="200"/>
              </a:spcBef>
            </a:pPr>
            <a:r>
              <a:rPr lang="en-US"/>
              <a:t>Job Title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991603" y="2686051"/>
            <a:ext cx="2590797" cy="280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8EE27122-E088-D845-7524-16D85ADBF3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98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Let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9594" y="5638800"/>
            <a:ext cx="2583405" cy="4953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200"/>
              </a:spcBef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70C37AA4-780B-2D49-85CA-16D14BEBE497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172200" y="989696"/>
            <a:ext cx="5410041" cy="1543956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60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Headline text!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C803D-4BB8-444D-85D2-E22D302A75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0" y="1028700"/>
            <a:ext cx="4495799" cy="3962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30000"/>
              </a:lnSpc>
              <a:buNone/>
              <a:defRPr sz="2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72202" y="2686051"/>
            <a:ext cx="2590797" cy="280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62E5E8B-8F83-3247-A435-0CD86D30EE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98995" y="5638800"/>
            <a:ext cx="2583405" cy="4953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1200" b="0" i="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  <a:spcBef>
                <a:spcPts val="200"/>
              </a:spcBef>
            </a:pP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>
              <a:lnSpc>
                <a:spcPct val="110000"/>
              </a:lnSpc>
              <a:spcBef>
                <a:spcPts val="200"/>
              </a:spcBef>
            </a:pPr>
            <a:r>
              <a:rPr lang="en-US"/>
              <a:t>Job Title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8BDAA49-EE49-1A48-9D5C-DB052A5193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991603" y="2686051"/>
            <a:ext cx="2590797" cy="280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3E1EC-7BF1-AC0F-5526-C32B9E2CD5A9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D0AAAD-DE72-33D0-273B-F78D404B79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800" y="6286873"/>
            <a:ext cx="1128837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3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306E07D-F74B-F54A-BCCC-79BA51D9D6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2469780"/>
            <a:ext cx="2443682" cy="1371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E944E346-3BA5-F64E-B33C-872BF485BF7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60" y="838200"/>
            <a:ext cx="2450330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82505-2045-8749-C024-4AC5FF1BA961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464937F-6B48-AF4F-E83E-48F26766F9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1150" y="1333500"/>
            <a:ext cx="5810250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22DFC3DF-EE4E-97A2-2F0E-D19B06E37D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37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5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8E6E4-597E-9D4C-9D44-B64CB0666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9594" y="4489638"/>
            <a:ext cx="258340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57BB0C6-9323-0D40-A5C0-3FECCCC4246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79594" y="1384488"/>
            <a:ext cx="2590797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B43C295-8562-3F45-B234-589483C7305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37542" y="1384488"/>
            <a:ext cx="2590797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19702C-7BF7-904F-AE06-C52FA091EA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37542" y="4489638"/>
            <a:ext cx="2590797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A4C161-D1E0-8C46-BAC4-2F179667F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9594" y="4799353"/>
            <a:ext cx="258340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4868FDD-FD26-2B4A-AD57-D1BC8AE719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7542" y="4799353"/>
            <a:ext cx="2590797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AEEFB9-3E57-4541-9AC7-FBA3049AA230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04718-E171-5B06-740A-8172A9D8B56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600" y="1306110"/>
            <a:ext cx="4495800" cy="4342277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sz="2400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exercitas</a:t>
            </a:r>
            <a:r>
              <a:rPr lang="en-US"/>
              <a:t>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24FC85AD-8EDE-55EB-72D1-056A7AD889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6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9AEEFB9-3E57-4541-9AC7-FBA3049AA230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8ED27A6-62CD-F21D-C31C-E2F783757C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9594" y="4489638"/>
            <a:ext cx="258340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4D8663E-9376-2BBC-AE9D-D599BF870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79594" y="1384488"/>
            <a:ext cx="2590797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8A5095-8644-994D-2977-5E5DCD9F568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37542" y="1384488"/>
            <a:ext cx="2590797" cy="29718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7055C2E-3913-2636-625A-7D0E97013D8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37542" y="4489638"/>
            <a:ext cx="2590797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AF58C33-88A7-FD29-F768-9EB2DCDFF2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9594" y="4799353"/>
            <a:ext cx="258340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348442-72E9-7ACD-1D19-7A4DD4CCB31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7542" y="4799353"/>
            <a:ext cx="2590797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B8AF12E-B622-A716-FC65-D3BB48A578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600" y="1306110"/>
            <a:ext cx="4495800" cy="4342277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exercitas</a:t>
            </a:r>
            <a:r>
              <a:rPr lang="en-US"/>
              <a:t>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774E10-783E-6DE7-0133-00F017B2D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4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_Op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5800"/>
            <a:ext cx="5418940" cy="1936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Timeline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84601FD-499D-D259-4C0A-C015CDEC49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5950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JAN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E1A815E-A619-A031-7F4A-4206B6FF03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6156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FEB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F9BAB2A5-28C8-C787-2227-A8BCBA8ECD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6362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MAR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F15841E8-CC94-9573-9122-F8576BB42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5552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APR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072C823-860E-7687-7E93-BAA14351D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05758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82B7FBFE-E021-716B-3FCD-C1A7772F80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25964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JUN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C1BAC183-7203-91FB-E5D7-DCD4987C68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601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JUL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925E7407-EF60-EB52-416D-888C147E2D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4807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AUG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AA1DE347-2D2C-7BBF-08D4-4D559EF389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5013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SEPT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AC3CFED4-B5C1-7BD6-4CE4-A0D9410D39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24203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OCT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E138C902-D7D4-5AC3-601F-06D664114E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4409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NOV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54ACD54-4BAF-5261-97AD-68C74FA976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64615" y="3209879"/>
            <a:ext cx="823913" cy="457200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DEC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CECE386E-D6F8-D89D-94A1-F47EE516D1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2145433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_Option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5800"/>
            <a:ext cx="5418940" cy="1936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Timeline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84601FD-499D-D259-4C0A-C015CDEC49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5950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JAN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E1A815E-A619-A031-7F4A-4206B6FF03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6156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FEB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F9BAB2A5-28C8-C787-2227-A8BCBA8ECD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6362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MAR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F15841E8-CC94-9573-9122-F8576BB42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5552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APR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072C823-860E-7687-7E93-BAA14351D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05758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82B7FBFE-E021-716B-3FCD-C1A7772F80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25964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JUN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C1BAC183-7203-91FB-E5D7-DCD4987C68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601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JUL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925E7407-EF60-EB52-416D-888C147E2D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4807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AUG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AA1DE347-2D2C-7BBF-08D4-4D559EF389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5013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SEPT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AC3CFED4-B5C1-7BD6-4CE4-A0D9410D39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24203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OCT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E138C902-D7D4-5AC3-601F-06D664114E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4409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NOV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54ACD54-4BAF-5261-97AD-68C74FA976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64615" y="3209879"/>
            <a:ext cx="823913" cy="457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DEC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EACB1CD-DB5B-4082-A6EC-A26214B5940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1447176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_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9539093-F021-85C8-2C4C-5F15BB49B4A5}"/>
              </a:ext>
            </a:extLst>
          </p:cNvPr>
          <p:cNvSpPr/>
          <p:nvPr userDrawn="1"/>
        </p:nvSpPr>
        <p:spPr>
          <a:xfrm>
            <a:off x="630463" y="4180114"/>
            <a:ext cx="10951937" cy="1992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0242"/>
            <a:ext cx="5418940" cy="192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Timeline 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9B531A7-40F6-319E-65AA-CC80F3B5635B}"/>
              </a:ext>
            </a:extLst>
          </p:cNvPr>
          <p:cNvGrpSpPr/>
          <p:nvPr userDrawn="1"/>
        </p:nvGrpSpPr>
        <p:grpSpPr>
          <a:xfrm>
            <a:off x="609600" y="1428750"/>
            <a:ext cx="10972800" cy="274320"/>
            <a:chOff x="381000" y="2063053"/>
            <a:chExt cx="11458576" cy="274320"/>
          </a:xfrm>
          <a:solidFill>
            <a:schemeClr val="bg1">
              <a:lumMod val="95000"/>
            </a:schemeClr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D36131A-162D-199E-9252-81CA26D575D6}"/>
                </a:ext>
              </a:extLst>
            </p:cNvPr>
            <p:cNvSpPr/>
            <p:nvPr userDrawn="1"/>
          </p:nvSpPr>
          <p:spPr>
            <a:xfrm>
              <a:off x="38100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February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97CCF8-D8FF-BC65-BB8C-EEFBF12A56D4}"/>
                </a:ext>
              </a:extLst>
            </p:cNvPr>
            <p:cNvSpPr/>
            <p:nvPr userDrawn="1"/>
          </p:nvSpPr>
          <p:spPr>
            <a:xfrm>
              <a:off x="153225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March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79EDE5-CDBD-1F7A-FB2E-66B46339C5FA}"/>
                </a:ext>
              </a:extLst>
            </p:cNvPr>
            <p:cNvSpPr/>
            <p:nvPr userDrawn="1"/>
          </p:nvSpPr>
          <p:spPr>
            <a:xfrm>
              <a:off x="268351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April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540D04-CED8-A23B-087A-D6E35DE3B474}"/>
                </a:ext>
              </a:extLst>
            </p:cNvPr>
            <p:cNvSpPr/>
            <p:nvPr userDrawn="1"/>
          </p:nvSpPr>
          <p:spPr>
            <a:xfrm>
              <a:off x="383476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May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322317-127D-C0A6-E914-18919F8EB27A}"/>
                </a:ext>
              </a:extLst>
            </p:cNvPr>
            <p:cNvSpPr/>
            <p:nvPr userDrawn="1"/>
          </p:nvSpPr>
          <p:spPr>
            <a:xfrm>
              <a:off x="498602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June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20384B3-CC24-8165-E294-A54AA9029BFB}"/>
                </a:ext>
              </a:extLst>
            </p:cNvPr>
            <p:cNvSpPr/>
            <p:nvPr userDrawn="1"/>
          </p:nvSpPr>
          <p:spPr>
            <a:xfrm>
              <a:off x="613727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July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F47A64-C77C-8726-9CB2-905A04A72722}"/>
                </a:ext>
              </a:extLst>
            </p:cNvPr>
            <p:cNvSpPr/>
            <p:nvPr userDrawn="1"/>
          </p:nvSpPr>
          <p:spPr>
            <a:xfrm>
              <a:off x="728853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August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E5BE9B-0F04-398B-C587-7FD302DE288B}"/>
                </a:ext>
              </a:extLst>
            </p:cNvPr>
            <p:cNvSpPr/>
            <p:nvPr userDrawn="1"/>
          </p:nvSpPr>
          <p:spPr>
            <a:xfrm>
              <a:off x="843978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September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46B8A09-9231-7609-A87E-D614E0DC7564}"/>
                </a:ext>
              </a:extLst>
            </p:cNvPr>
            <p:cNvSpPr/>
            <p:nvPr userDrawn="1"/>
          </p:nvSpPr>
          <p:spPr>
            <a:xfrm>
              <a:off x="959104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October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29414E0-D3C6-838F-FB4D-AA2F427356A1}"/>
                </a:ext>
              </a:extLst>
            </p:cNvPr>
            <p:cNvSpPr/>
            <p:nvPr userDrawn="1"/>
          </p:nvSpPr>
          <p:spPr>
            <a:xfrm>
              <a:off x="10742296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November</a:t>
              </a: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878FFD9-FA16-0344-CCFD-8D43CDDBC3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1658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/>
            </a:lvl1pPr>
            <a:lvl2pPr marL="228600" indent="-137160">
              <a:defRPr sz="1200"/>
            </a:lvl2pPr>
            <a:lvl3pPr marL="457200" indent="-137160">
              <a:defRPr sz="1200"/>
            </a:lvl3pPr>
            <a:lvl4pPr marL="685800" indent="-137160">
              <a:defRPr sz="1200"/>
            </a:lvl4pPr>
            <a:lvl5pPr marL="914400" indent="-137160">
              <a:defRPr sz="1200"/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B62F3446-8971-3F4B-179F-C74F044C2B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3812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/>
            </a:lvl1pPr>
            <a:lvl2pPr marL="228600" indent="-137160">
              <a:defRPr sz="1200"/>
            </a:lvl2pPr>
            <a:lvl3pPr marL="457200" indent="-137160">
              <a:defRPr sz="1200"/>
            </a:lvl3pPr>
            <a:lvl4pPr marL="685800" indent="-137160">
              <a:defRPr sz="1200"/>
            </a:lvl4pPr>
            <a:lvl5pPr marL="914400" indent="-137160">
              <a:defRPr sz="1200"/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D4CB42F1-B33F-25D4-DA6B-01FB1D9F75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5966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/>
            </a:lvl1pPr>
            <a:lvl2pPr marL="228600" indent="-137160">
              <a:defRPr sz="1200"/>
            </a:lvl2pPr>
            <a:lvl3pPr marL="457200" indent="-137160">
              <a:defRPr sz="1200"/>
            </a:lvl3pPr>
            <a:lvl4pPr marL="685800" indent="-137160">
              <a:defRPr sz="1200"/>
            </a:lvl4pPr>
            <a:lvl5pPr marL="914400" indent="-137160">
              <a:defRPr sz="1200"/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9D86348C-4278-AFCE-8851-464FFC9A20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18121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/>
            </a:lvl1pPr>
            <a:lvl2pPr marL="228600" indent="-137160">
              <a:defRPr sz="1200"/>
            </a:lvl2pPr>
            <a:lvl3pPr marL="457200" indent="-137160">
              <a:defRPr sz="1200"/>
            </a:lvl3pPr>
            <a:lvl4pPr marL="685800" indent="-137160">
              <a:defRPr sz="1200"/>
            </a:lvl4pPr>
            <a:lvl5pPr marL="914400" indent="-137160">
              <a:defRPr sz="1200"/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D2AD891B-0875-82CE-E231-E70B07B3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343747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Encore Blue_Clien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A7202A-E02A-E6CE-890E-F8C7A45F7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315" y="1600200"/>
            <a:ext cx="6415480" cy="2940238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Insert Your Proposal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780721"/>
            <a:ext cx="6320990" cy="92433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Line 1</a:t>
            </a:r>
          </a:p>
          <a:p>
            <a:r>
              <a:rPr lang="en-US"/>
              <a:t>Subtitle Line 2</a:t>
            </a:r>
          </a:p>
          <a:p>
            <a:r>
              <a:rPr lang="en-US"/>
              <a:t>Subtitle Line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45D94-FA2D-3D88-D673-96B4EF504D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0746" y="5379394"/>
            <a:ext cx="1822350" cy="669434"/>
          </a:xfrm>
          <a:prstGeom prst="rect">
            <a:avLst/>
          </a:prstGeom>
        </p:spPr>
      </p:pic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EB6E75DA-3A62-4AFE-F070-FE40F0B854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8955" y="5331112"/>
            <a:ext cx="1816445" cy="765997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Add Client Logo Here</a:t>
            </a:r>
          </a:p>
        </p:txBody>
      </p:sp>
      <p:sp>
        <p:nvSpPr>
          <p:cNvPr id="8" name="Multiply 7">
            <a:extLst>
              <a:ext uri="{FF2B5EF4-FFF2-40B4-BE49-F238E27FC236}">
                <a16:creationId xmlns:a16="http://schemas.microsoft.com/office/drawing/2014/main" id="{612279EA-3723-8734-C4EA-81741C7DFEF3}"/>
              </a:ext>
            </a:extLst>
          </p:cNvPr>
          <p:cNvSpPr/>
          <p:nvPr userDrawn="1"/>
        </p:nvSpPr>
        <p:spPr>
          <a:xfrm>
            <a:off x="9223020" y="5632631"/>
            <a:ext cx="260105" cy="260105"/>
          </a:xfrm>
          <a:prstGeom prst="mathMultiply">
            <a:avLst>
              <a:gd name="adj1" fmla="val 751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850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_Option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0242"/>
            <a:ext cx="5418940" cy="192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Timeline 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C3252-ACAB-6F79-EA1F-1A0D02D47C13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748"/>
            <a:ext cx="1128839" cy="41492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9B531A7-40F6-319E-65AA-CC80F3B5635B}"/>
              </a:ext>
            </a:extLst>
          </p:cNvPr>
          <p:cNvGrpSpPr/>
          <p:nvPr userDrawn="1"/>
        </p:nvGrpSpPr>
        <p:grpSpPr>
          <a:xfrm>
            <a:off x="609600" y="1428750"/>
            <a:ext cx="10972800" cy="274320"/>
            <a:chOff x="381000" y="2063053"/>
            <a:chExt cx="11458576" cy="274320"/>
          </a:xfrm>
          <a:solidFill>
            <a:schemeClr val="accent2">
              <a:lumMod val="50000"/>
            </a:schemeClr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D36131A-162D-199E-9252-81CA26D575D6}"/>
                </a:ext>
              </a:extLst>
            </p:cNvPr>
            <p:cNvSpPr/>
            <p:nvPr userDrawn="1"/>
          </p:nvSpPr>
          <p:spPr>
            <a:xfrm>
              <a:off x="38100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February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97CCF8-D8FF-BC65-BB8C-EEFBF12A56D4}"/>
                </a:ext>
              </a:extLst>
            </p:cNvPr>
            <p:cNvSpPr/>
            <p:nvPr userDrawn="1"/>
          </p:nvSpPr>
          <p:spPr>
            <a:xfrm>
              <a:off x="153225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March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79EDE5-CDBD-1F7A-FB2E-66B46339C5FA}"/>
                </a:ext>
              </a:extLst>
            </p:cNvPr>
            <p:cNvSpPr/>
            <p:nvPr userDrawn="1"/>
          </p:nvSpPr>
          <p:spPr>
            <a:xfrm>
              <a:off x="268351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April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540D04-CED8-A23B-087A-D6E35DE3B474}"/>
                </a:ext>
              </a:extLst>
            </p:cNvPr>
            <p:cNvSpPr/>
            <p:nvPr userDrawn="1"/>
          </p:nvSpPr>
          <p:spPr>
            <a:xfrm>
              <a:off x="383476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May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322317-127D-C0A6-E914-18919F8EB27A}"/>
                </a:ext>
              </a:extLst>
            </p:cNvPr>
            <p:cNvSpPr/>
            <p:nvPr userDrawn="1"/>
          </p:nvSpPr>
          <p:spPr>
            <a:xfrm>
              <a:off x="498602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June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20384B3-CC24-8165-E294-A54AA9029BFB}"/>
                </a:ext>
              </a:extLst>
            </p:cNvPr>
            <p:cNvSpPr/>
            <p:nvPr userDrawn="1"/>
          </p:nvSpPr>
          <p:spPr>
            <a:xfrm>
              <a:off x="613727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July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F47A64-C77C-8726-9CB2-905A04A72722}"/>
                </a:ext>
              </a:extLst>
            </p:cNvPr>
            <p:cNvSpPr/>
            <p:nvPr userDrawn="1"/>
          </p:nvSpPr>
          <p:spPr>
            <a:xfrm>
              <a:off x="728853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August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E5BE9B-0F04-398B-C587-7FD302DE288B}"/>
                </a:ext>
              </a:extLst>
            </p:cNvPr>
            <p:cNvSpPr/>
            <p:nvPr userDrawn="1"/>
          </p:nvSpPr>
          <p:spPr>
            <a:xfrm>
              <a:off x="8439785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September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46B8A09-9231-7609-A87E-D614E0DC7564}"/>
                </a:ext>
              </a:extLst>
            </p:cNvPr>
            <p:cNvSpPr/>
            <p:nvPr userDrawn="1"/>
          </p:nvSpPr>
          <p:spPr>
            <a:xfrm>
              <a:off x="9591040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October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29414E0-D3C6-838F-FB4D-AA2F427356A1}"/>
                </a:ext>
              </a:extLst>
            </p:cNvPr>
            <p:cNvSpPr/>
            <p:nvPr userDrawn="1"/>
          </p:nvSpPr>
          <p:spPr>
            <a:xfrm>
              <a:off x="10742296" y="2063053"/>
              <a:ext cx="1097280" cy="274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0">
                  <a:solidFill>
                    <a:schemeClr val="bg1">
                      <a:lumMod val="95000"/>
                    </a:schemeClr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November</a:t>
              </a: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878FFD9-FA16-0344-CCFD-8D43CDDBC3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1658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228600" indent="-137160">
              <a:defRPr sz="1200">
                <a:solidFill>
                  <a:schemeClr val="bg1"/>
                </a:solidFill>
              </a:defRPr>
            </a:lvl2pPr>
            <a:lvl3pPr marL="457200" indent="-137160">
              <a:defRPr sz="1200">
                <a:solidFill>
                  <a:schemeClr val="bg1"/>
                </a:solidFill>
              </a:defRPr>
            </a:lvl3pPr>
            <a:lvl4pPr marL="685800" indent="-137160">
              <a:defRPr sz="1200">
                <a:solidFill>
                  <a:schemeClr val="bg1"/>
                </a:solidFill>
              </a:defRPr>
            </a:lvl4pPr>
            <a:lvl5pPr marL="914400" indent="-13716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B62F3446-8971-3F4B-179F-C74F044C2B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3812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228600" indent="-137160">
              <a:defRPr sz="1200">
                <a:solidFill>
                  <a:schemeClr val="bg1"/>
                </a:solidFill>
              </a:defRPr>
            </a:lvl2pPr>
            <a:lvl3pPr marL="457200" indent="-137160">
              <a:defRPr sz="1200">
                <a:solidFill>
                  <a:schemeClr val="bg1"/>
                </a:solidFill>
              </a:defRPr>
            </a:lvl3pPr>
            <a:lvl4pPr marL="685800" indent="-137160">
              <a:defRPr sz="1200">
                <a:solidFill>
                  <a:schemeClr val="bg1"/>
                </a:solidFill>
              </a:defRPr>
            </a:lvl4pPr>
            <a:lvl5pPr marL="914400" indent="-13716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D4CB42F1-B33F-25D4-DA6B-01FB1D9F75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5966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228600" indent="-137160">
              <a:defRPr sz="1200">
                <a:solidFill>
                  <a:schemeClr val="bg1"/>
                </a:solidFill>
              </a:defRPr>
            </a:lvl2pPr>
            <a:lvl3pPr marL="457200" indent="-137160">
              <a:defRPr sz="1200">
                <a:solidFill>
                  <a:schemeClr val="bg1"/>
                </a:solidFill>
              </a:defRPr>
            </a:lvl3pPr>
            <a:lvl4pPr marL="685800" indent="-137160">
              <a:defRPr sz="1200">
                <a:solidFill>
                  <a:schemeClr val="bg1"/>
                </a:solidFill>
              </a:defRPr>
            </a:lvl4pPr>
            <a:lvl5pPr marL="914400" indent="-13716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9D86348C-4278-AFCE-8851-464FFC9A20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18121" y="4343401"/>
            <a:ext cx="2538005" cy="1691640"/>
          </a:xfrm>
        </p:spPr>
        <p:txBody>
          <a:bodyPr lIns="0" tIns="0" rIns="0" bIns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228600" indent="-137160">
              <a:defRPr sz="1200">
                <a:solidFill>
                  <a:schemeClr val="bg1"/>
                </a:solidFill>
              </a:defRPr>
            </a:lvl2pPr>
            <a:lvl3pPr marL="457200" indent="-137160">
              <a:defRPr sz="1200">
                <a:solidFill>
                  <a:schemeClr val="bg1"/>
                </a:solidFill>
              </a:defRPr>
            </a:lvl3pPr>
            <a:lvl4pPr marL="685800" indent="-137160">
              <a:defRPr sz="1200">
                <a:solidFill>
                  <a:schemeClr val="bg1"/>
                </a:solidFill>
              </a:defRPr>
            </a:lvl4pPr>
            <a:lvl5pPr marL="914400" indent="-13716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This should be a brief paragraph or bullets showing top level items in each section.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07A61926-EF35-DC4D-8E6E-7FEEC48590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60118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48F50-D7A5-2596-0778-F2F6D516EFF4}"/>
              </a:ext>
            </a:extLst>
          </p:cNvPr>
          <p:cNvCxnSpPr>
            <a:cxnSpLocks/>
          </p:cNvCxnSpPr>
          <p:nvPr userDrawn="1"/>
        </p:nvCxnSpPr>
        <p:spPr>
          <a:xfrm>
            <a:off x="606799" y="4180114"/>
            <a:ext cx="10975601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090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tr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965" y="680242"/>
            <a:ext cx="5418940" cy="19274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our team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9463" y="4476750"/>
            <a:ext cx="258340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99463" y="1371600"/>
            <a:ext cx="2590797" cy="2971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6733B53C-CE8E-2C24-2EBC-A9346F12D5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89794" y="1371600"/>
            <a:ext cx="2590797" cy="2971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67454E-2C6B-4A61-79C1-B6C69775D1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89794" y="4476750"/>
            <a:ext cx="2590797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69CABEE-127B-B0C4-0C00-3CE81FDF3C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99463" y="4786465"/>
            <a:ext cx="258340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DA155CE-83A7-26A3-0C38-9D223FC65D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89794" y="4786465"/>
            <a:ext cx="2590797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3" y="4476749"/>
            <a:ext cx="258340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3" y="1371599"/>
            <a:ext cx="2590797" cy="2971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409133" y="1371599"/>
            <a:ext cx="2590797" cy="2971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09133" y="4476749"/>
            <a:ext cx="2590797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3" y="4786464"/>
            <a:ext cx="258340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09133" y="4786464"/>
            <a:ext cx="2590797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Title, short bio,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CBCB399-401F-97E1-619C-026A59F439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  <p:pic>
        <p:nvPicPr>
          <p:cNvPr id="7" name="Picture 6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7B08C1A5-9BDD-ED85-15D2-021B661519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tros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07922" y="1375351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4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463363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1D335E-AA8C-415C-51CD-8BE61613142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841597" y="1375351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4CF827F-79CA-FE12-94C7-EF74E8A6F9F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52481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D0C8C2-91B2-73E9-323D-44AE403C7CB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997040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8CF5C1C7-76C2-6049-D2C7-248325AE797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307922" y="3704023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A5AF3910-DC80-7D3E-66EA-343CE101FF0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18804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4A5337AD-74D2-1E32-13AF-ACEFB259DB3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463363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Picture Placeholder 5">
            <a:extLst>
              <a:ext uri="{FF2B5EF4-FFF2-40B4-BE49-F238E27FC236}">
                <a16:creationId xmlns:a16="http://schemas.microsoft.com/office/drawing/2014/main" id="{E404AD3C-9C9A-57C0-D6FF-3477553BC7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841597" y="3704023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5">
            <a:extLst>
              <a:ext uri="{FF2B5EF4-FFF2-40B4-BE49-F238E27FC236}">
                <a16:creationId xmlns:a16="http://schemas.microsoft.com/office/drawing/2014/main" id="{72290F58-1934-688D-EEEC-E1B4C09391EC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152481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5">
            <a:extLst>
              <a:ext uri="{FF2B5EF4-FFF2-40B4-BE49-F238E27FC236}">
                <a16:creationId xmlns:a16="http://schemas.microsoft.com/office/drawing/2014/main" id="{AAE66517-E939-CA1E-E392-5C06F1AC1C0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7997040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703" y="680242"/>
            <a:ext cx="5455258" cy="192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our team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9884" y="314127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4" y="314127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56561" y="314127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030BA8F-CD5D-5354-4434-C238D949379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09884" y="332415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0051EAB-A7C6-EB15-D747-321B9029F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804" y="332415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9CE73A8-2662-FFF3-578C-9F1897CC097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456561" y="332415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57F0CA7-53EF-68D0-D8AA-94D7E171B3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5052" y="314127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BA11BE5-115B-E483-180D-B02F5309629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53972" y="314127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BDBD028-50C9-D32B-E44F-44E0683A99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991729" y="314127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11AF6CB-73CC-6E03-E202-22AC1599C2F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845052" y="332415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B962A9-BD4D-693B-7CBB-33CA148DF5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3972" y="332415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E5A01D5-ADD1-0A0F-AEE0-280F8DD0E87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91729" y="332415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B375688-FA65-1C57-785F-D9F332D6B90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09884" y="546995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83DAD743-14FF-D7FC-ED95-C2AF01CEFD4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804" y="546995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B4B1886C-47A1-8EB7-0A46-F3C3CA5D402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456561" y="546995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F28083CF-1241-8CFB-E123-9D4BC87287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09884" y="565283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6C2E2B2F-D89E-DD21-8DF3-4E7ED1D8A92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18804" y="565283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BC97ECBA-E128-6F85-73D8-2421445A064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456561" y="565283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0600552-3EC0-681C-7CE4-F7A3C8E0DA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845052" y="546995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CF6E0A5-0A0D-47F6-B60D-A2065E2BB2E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153972" y="546995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5FFC879B-2DCB-09AA-DDC3-94F5F90A5F4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991729" y="546995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4C0115B4-A6E2-39DD-B1AC-E872F936CD6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845052" y="565283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A6241508-C20A-0DD2-AB21-B8E86ECD20F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153972" y="565283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CA07C3A4-2359-ACA7-D589-11468079946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991729" y="565283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9FD67BB-BF62-C8E6-CEE7-8EBA665AC4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6249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6E6BABD8-5CAF-515C-85CF-8A1A807020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61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Intros_1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07922" y="1375351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4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463363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1D335E-AA8C-415C-51CD-8BE61613142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841597" y="1375351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4CF827F-79CA-FE12-94C7-EF74E8A6F9F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52481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D0C8C2-91B2-73E9-323D-44AE403C7CB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997040" y="1375350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8CF5C1C7-76C2-6049-D2C7-248325AE797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307922" y="3704023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A5AF3910-DC80-7D3E-66EA-343CE101FF0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18804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4A5337AD-74D2-1E32-13AF-ACEFB259DB3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463363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Picture Placeholder 5">
            <a:extLst>
              <a:ext uri="{FF2B5EF4-FFF2-40B4-BE49-F238E27FC236}">
                <a16:creationId xmlns:a16="http://schemas.microsoft.com/office/drawing/2014/main" id="{E404AD3C-9C9A-57C0-D6FF-3477553BC7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841597" y="3704023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5">
            <a:extLst>
              <a:ext uri="{FF2B5EF4-FFF2-40B4-BE49-F238E27FC236}">
                <a16:creationId xmlns:a16="http://schemas.microsoft.com/office/drawing/2014/main" id="{72290F58-1934-688D-EEEC-E1B4C09391EC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152481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5">
            <a:extLst>
              <a:ext uri="{FF2B5EF4-FFF2-40B4-BE49-F238E27FC236}">
                <a16:creationId xmlns:a16="http://schemas.microsoft.com/office/drawing/2014/main" id="{AAE66517-E939-CA1E-E392-5C06F1AC1C0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7997040" y="3704022"/>
            <a:ext cx="1740803" cy="22326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605" y="680242"/>
            <a:ext cx="5455258" cy="192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your team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9884" y="314127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4" y="314127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56561" y="314127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030BA8F-CD5D-5354-4434-C238D949379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09884" y="332415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0051EAB-A7C6-EB15-D747-321B9029F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804" y="332415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9CE73A8-2662-FFF3-578C-9F1897CC097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456561" y="332415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57F0CA7-53EF-68D0-D8AA-94D7E171B3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5052" y="314127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BA11BE5-115B-E483-180D-B02F5309629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53972" y="314127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BDBD028-50C9-D32B-E44F-44E0683A99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991729" y="314127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11AF6CB-73CC-6E03-E202-22AC1599C2F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845052" y="332415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B962A9-BD4D-693B-7CBB-33CA148DF5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3972" y="3324158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E5A01D5-ADD1-0A0F-AEE0-280F8DD0E87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91729" y="3324158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B375688-FA65-1C57-785F-D9F332D6B90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09884" y="546995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83DAD743-14FF-D7FC-ED95-C2AF01CEFD4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804" y="546995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B4B1886C-47A1-8EB7-0A46-F3C3CA5D402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456561" y="546995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F28083CF-1241-8CFB-E123-9D4BC87287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09884" y="565283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6C2E2B2F-D89E-DD21-8DF3-4E7ED1D8A92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18804" y="565283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BC97ECBA-E128-6F85-73D8-2421445A064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456561" y="565283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0600552-3EC0-681C-7CE4-F7A3C8E0DA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845052" y="546995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CF6E0A5-0A0D-47F6-B60D-A2065E2BB2E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153972" y="546995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5FFC879B-2DCB-09AA-DDC3-94F5F90A5F4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991729" y="546995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4C0115B4-A6E2-39DD-B1AC-E872F936CD6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845052" y="565283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A6241508-C20A-0DD2-AB21-B8E86ECD20F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153972" y="565283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CA07C3A4-2359-ACA7-D589-11468079946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991729" y="5652830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9FD67BB-BF62-C8E6-CEE7-8EBA665AC4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6544" y="960921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3019F6-1DAB-3176-62F5-79E7F24408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748"/>
            <a:ext cx="1128839" cy="41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76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Headshot Grid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07922" y="685801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4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463363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1D335E-AA8C-415C-51CD-8BE61613142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841597" y="685801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4CF827F-79CA-FE12-94C7-EF74E8A6F9F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52481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D0C8C2-91B2-73E9-323D-44AE403C7CB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997040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9884" y="199983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4" y="199983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56561" y="199983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A7BE2934-22B4-15A3-0297-EFC6FA0B2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74313"/>
            <a:ext cx="1128839" cy="415411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030BA8F-CD5D-5354-4434-C238D949379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09884" y="218271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0051EAB-A7C6-EB15-D747-321B9029F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804" y="218271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9CE73A8-2662-FFF3-578C-9F1897CC097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456561" y="218271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57F0CA7-53EF-68D0-D8AA-94D7E171B3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5052" y="199983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BA11BE5-115B-E483-180D-B02F5309629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53972" y="199983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BDBD028-50C9-D32B-E44F-44E0683A99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991729" y="199983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11AF6CB-73CC-6E03-E202-22AC1599C2F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845052" y="218271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B962A9-BD4D-693B-7CBB-33CA148DF5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3972" y="218271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E5A01D5-ADD1-0A0F-AEE0-280F8DD0E87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91729" y="218271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4A76F066-152D-6000-ACA4-99974563CF0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307922" y="2544786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55B5808-86CC-44C9-605D-B0415B533F75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18804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D271DB8-A749-DFB3-399E-7A7D4CA5609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463363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2B24D533-E94E-8829-B0CF-59D27D9847C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841597" y="2544786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5F5DF90-3F78-CC21-5867-3AF8A4D08DC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152481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3072DCBF-8277-2CBC-B863-79636B597693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7997040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D196B11-1624-1B4D-3C4B-E0940FAE3A7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09884" y="385882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ACF9F81-3B7C-D7B5-A3E0-8575E6863B9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804" y="385882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022862A-D600-2978-787F-5486D41E607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456561" y="385882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C84C644-C058-3B22-030E-79E8D809DBA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09884" y="404170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4C9E7ED-F2A6-3A21-1E5E-B617BDBBC1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18804" y="404170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24F084A-2C2A-3526-57AD-3796D5F436C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456561" y="404170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9DFF041-C4E3-4BC4-33F4-025612041DF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845052" y="385882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9428A793-F8C6-B50D-83CC-96CAAF84503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153972" y="385882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0B27356F-0F37-9006-1D23-7180915F173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991729" y="385882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77D62F18-41F2-4F79-9E18-7304209B7DC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845052" y="404170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962B45CB-4EE3-ABCD-50DA-4F7666F3B4A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153972" y="404170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F20C56A3-6907-5F52-A991-5F2409B4701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991729" y="404170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9" name="Picture Placeholder 5">
            <a:extLst>
              <a:ext uri="{FF2B5EF4-FFF2-40B4-BE49-F238E27FC236}">
                <a16:creationId xmlns:a16="http://schemas.microsoft.com/office/drawing/2014/main" id="{B45554AF-D1E3-3A8B-A4BD-B39060AFE69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4307922" y="4403774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0" name="Picture Placeholder 5">
            <a:extLst>
              <a:ext uri="{FF2B5EF4-FFF2-40B4-BE49-F238E27FC236}">
                <a16:creationId xmlns:a16="http://schemas.microsoft.com/office/drawing/2014/main" id="{224891DD-DAB4-0588-4CE0-CE2C75E767B3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18804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1" name="Picture Placeholder 5">
            <a:extLst>
              <a:ext uri="{FF2B5EF4-FFF2-40B4-BE49-F238E27FC236}">
                <a16:creationId xmlns:a16="http://schemas.microsoft.com/office/drawing/2014/main" id="{B1DFDD4E-CA9D-6BD3-446A-8D04310AF822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2463363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FD6BF3CD-0595-D897-221C-9B100447B236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9841597" y="4403774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3" name="Picture Placeholder 5">
            <a:extLst>
              <a:ext uri="{FF2B5EF4-FFF2-40B4-BE49-F238E27FC236}">
                <a16:creationId xmlns:a16="http://schemas.microsoft.com/office/drawing/2014/main" id="{EC7109FD-D738-7D35-BC31-CFFC7AD9C5E8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6152481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D7C28FC6-6802-A0B8-5414-DA1979D3C5C3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7997040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D4137014-4632-0799-32B8-C3AE1DDDAA94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309884" y="571781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A3EE16A5-B9FF-8D0C-0CEB-C1634CD62E38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18804" y="571780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E289F773-5941-609A-5584-C6F01FB8A5B1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456561" y="571780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3BFCE97-DA99-949D-E493-8D92425A435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309884" y="590069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3EA5D1E1-E809-C026-486D-ED085BC08F9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18804" y="590068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079C8C95-B351-C8CF-F696-CD0E382D77FC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456561" y="590068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28B9E213-A4CA-FE2E-99F0-B4275C145BF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845052" y="571781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1E0447C3-1199-BCEC-DC88-87733496CCEC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153972" y="571780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94A91057-368A-7AE7-2B13-F1C8310DD554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991729" y="571780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5F6B56E3-0791-F2D8-0EC1-8A65EA6DF68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45052" y="590069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C293B0C-0D8C-92FD-59D4-938C21519597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153972" y="590068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20E3DB4B-0D00-2682-09E1-6DF63D6E86B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991729" y="590068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06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Headshot Grid_1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07922" y="685801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4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463363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1D335E-AA8C-415C-51CD-8BE61613142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841597" y="685801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4CF827F-79CA-FE12-94C7-EF74E8A6F9F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52481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D0C8C2-91B2-73E9-323D-44AE403C7CB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997040" y="685800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9884" y="199983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4" y="199983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56561" y="199983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BE2934-22B4-15A3-0297-EFC6FA0B2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74681"/>
            <a:ext cx="1128839" cy="414675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030BA8F-CD5D-5354-4434-C238D949379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09884" y="218271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0051EAB-A7C6-EB15-D747-321B9029F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804" y="218271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9CE73A8-2662-FFF3-578C-9F1897CC097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456561" y="218271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57F0CA7-53EF-68D0-D8AA-94D7E171B3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5052" y="199983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BA11BE5-115B-E483-180D-B02F5309629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53972" y="199983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BDBD028-50C9-D32B-E44F-44E0683A99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991729" y="199983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11AF6CB-73CC-6E03-E202-22AC1599C2F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845052" y="2182717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B962A9-BD4D-693B-7CBB-33CA148DF5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3972" y="2182716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E5A01D5-ADD1-0A0F-AEE0-280F8DD0E87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91729" y="2182716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4A76F066-152D-6000-ACA4-99974563CF0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307922" y="2544786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55B5808-86CC-44C9-605D-B0415B533F75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18804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D271DB8-A749-DFB3-399E-7A7D4CA5609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463363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2B24D533-E94E-8829-B0CF-59D27D9847C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841597" y="2544786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5F5DF90-3F78-CC21-5867-3AF8A4D08DC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152481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3072DCBF-8277-2CBC-B863-79636B597693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7997040" y="2544785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D196B11-1624-1B4D-3C4B-E0940FAE3A7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09884" y="385882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ACF9F81-3B7C-D7B5-A3E0-8575E6863B9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804" y="385882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022862A-D600-2978-787F-5486D41E607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456561" y="385882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C84C644-C058-3B22-030E-79E8D809DBA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09884" y="404170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4C9E7ED-F2A6-3A21-1E5E-B617BDBBC1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18804" y="404170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24F084A-2C2A-3526-57AD-3796D5F436C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456561" y="404170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9DFF041-C4E3-4BC4-33F4-025612041DF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845052" y="385882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9428A793-F8C6-B50D-83CC-96CAAF84503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153972" y="385882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0B27356F-0F37-9006-1D23-7180915F173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991729" y="385882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77D62F18-41F2-4F79-9E18-7304209B7DC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845052" y="4041702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962B45CB-4EE3-ABCD-50DA-4F7666F3B4A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153972" y="4041701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F20C56A3-6907-5F52-A991-5F2409B4701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991729" y="4041701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9" name="Picture Placeholder 5">
            <a:extLst>
              <a:ext uri="{FF2B5EF4-FFF2-40B4-BE49-F238E27FC236}">
                <a16:creationId xmlns:a16="http://schemas.microsoft.com/office/drawing/2014/main" id="{B45554AF-D1E3-3A8B-A4BD-B39060AFE69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4307922" y="4403774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0" name="Picture Placeholder 5">
            <a:extLst>
              <a:ext uri="{FF2B5EF4-FFF2-40B4-BE49-F238E27FC236}">
                <a16:creationId xmlns:a16="http://schemas.microsoft.com/office/drawing/2014/main" id="{224891DD-DAB4-0588-4CE0-CE2C75E767B3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18804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1" name="Picture Placeholder 5">
            <a:extLst>
              <a:ext uri="{FF2B5EF4-FFF2-40B4-BE49-F238E27FC236}">
                <a16:creationId xmlns:a16="http://schemas.microsoft.com/office/drawing/2014/main" id="{B1DFDD4E-CA9D-6BD3-446A-8D04310AF822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2463363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FD6BF3CD-0595-D897-221C-9B100447B236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9841597" y="4403774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3" name="Picture Placeholder 5">
            <a:extLst>
              <a:ext uri="{FF2B5EF4-FFF2-40B4-BE49-F238E27FC236}">
                <a16:creationId xmlns:a16="http://schemas.microsoft.com/office/drawing/2014/main" id="{EC7109FD-D738-7D35-BC31-CFFC7AD9C5E8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6152481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D7C28FC6-6802-A0B8-5414-DA1979D3C5C3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7997040" y="4403773"/>
            <a:ext cx="1740803" cy="1739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D4137014-4632-0799-32B8-C3AE1DDDAA94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309884" y="571781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A3EE16A5-B9FF-8D0C-0CEB-C1634CD62E38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18804" y="571780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E289F773-5941-609A-5584-C6F01FB8A5B1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456561" y="571780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3BFCE97-DA99-949D-E493-8D92425A435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309884" y="590069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3EA5D1E1-E809-C026-486D-ED085BC08F9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18804" y="590068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079C8C95-B351-C8CF-F696-CD0E382D77FC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456561" y="590068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28B9E213-A4CA-FE2E-99F0-B4275C145BF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845052" y="571781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1E0447C3-1199-BCEC-DC88-87733496CCEC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153972" y="571780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94A91057-368A-7AE7-2B13-F1C8310DD554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991729" y="571780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5F6B56E3-0791-F2D8-0EC1-8A65EA6DF68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45052" y="5900690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C293B0C-0D8C-92FD-59D4-938C21519597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153972" y="5900689"/>
            <a:ext cx="1738842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20E3DB4B-0D00-2682-09E1-6DF63D6E86B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991729" y="5900689"/>
            <a:ext cx="1743817" cy="22477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05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30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0ACBB2EE-B609-037B-209E-4924455DBBBC}"/>
              </a:ext>
            </a:extLst>
          </p:cNvPr>
          <p:cNvSpPr txBox="1"/>
          <p:nvPr userDrawn="1"/>
        </p:nvSpPr>
        <p:spPr>
          <a:xfrm>
            <a:off x="609600" y="1374597"/>
            <a:ext cx="10972801" cy="6428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8880"/>
            <a:ext cx="5418940" cy="192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Your Team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67454E-2C6B-4A61-79C1-B6C69775D1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829801" y="1459862"/>
            <a:ext cx="1679328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DA155CE-83A7-26A3-0C38-9D223FC65D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829801" y="1705441"/>
            <a:ext cx="1679328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AE782917-FB01-096E-4E14-4E0DD41EEB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097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87C7C3CB-C8B9-CDB8-1247-8838BDF5710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097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58F0E334-95F5-E27A-F740-EF3F5D9C0E4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809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CCC3511-891A-39C8-4B79-B7E62B489A6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09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AFBAD670-511D-4069-1CBE-AB5FE4F2023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521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40800107-8DB6-137B-9490-B1A20188005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521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4FF2C806-ACD5-87B9-BAEC-76A9729B3C3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5233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E7D16D4C-9003-D6F5-72D4-144BD52F91C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233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3F2A321-66D8-9530-61E1-6E2B589D1AEE}"/>
              </a:ext>
            </a:extLst>
          </p:cNvPr>
          <p:cNvSpPr txBox="1"/>
          <p:nvPr userDrawn="1"/>
        </p:nvSpPr>
        <p:spPr>
          <a:xfrm>
            <a:off x="609600" y="2284046"/>
            <a:ext cx="10972801" cy="6428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8732F825-4FFE-B8D6-3463-B8433124F6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829801" y="2369311"/>
            <a:ext cx="1679328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143A5068-368B-CED6-108B-4650774E187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829801" y="2614890"/>
            <a:ext cx="1679328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E44F2103-2817-9969-426C-A0E13389E21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97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45A6DC84-4369-C514-EB58-F70A7B4ED70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0097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47AF1DA1-9F84-86A9-5B43-DFAFAC2FD7B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809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26A46F50-971A-8004-C6F1-8FAA65FBB9B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809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20812486-BE7E-4473-31D6-E889210CA7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521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7557715B-0779-D61F-FEC4-84405CF49EE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521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28AD711F-F4BC-021C-3698-489083D0961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5233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6487D415-1073-E302-2901-0C6A6991AF3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233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7CDC35D0-5F57-4B0E-98A0-99C9DDE9D7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82871" y="1459862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14F55EA8-4C39-BCE3-6735-409CF20B71E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82871" y="2369311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0E190D9-F2E5-F000-D50F-5785E026AEC7}"/>
              </a:ext>
            </a:extLst>
          </p:cNvPr>
          <p:cNvSpPr txBox="1"/>
          <p:nvPr userDrawn="1"/>
        </p:nvSpPr>
        <p:spPr>
          <a:xfrm>
            <a:off x="609600" y="3429459"/>
            <a:ext cx="10972801" cy="6428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8C8C0AEE-72B0-487F-BFE0-9959C1912EF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29801" y="3514724"/>
            <a:ext cx="1679328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9473897-7C4E-D15D-27F7-C239E53B68D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829801" y="3760303"/>
            <a:ext cx="1679328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099DBD31-BE9A-96F4-0C08-C3407FFF312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0097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5FA88F18-F319-D4F4-3880-64A7AE8DDB3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0097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0108168E-12C0-62F2-908A-FB75BF6A2AB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1809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DE591E0B-3AA2-0FE7-E8C2-326B9B65A30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09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B995E630-AB97-69D6-BEB1-AB772A8BFCF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521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A80E82AA-66FC-B2A8-6FA5-274660387B3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521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6D532B2-90F1-86A1-789C-4A4CFB12717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233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D2F66ED1-41AE-A273-F173-864F10BDA3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233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D480951E-39A0-BFBA-ED3E-778DAFC181C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82871" y="3514724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EF66E461-D964-9EB9-369D-2EAB6C6F232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82871" y="4213388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26C919C7-176C-98EA-9188-EEEB66F172B9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52339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tx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5" name="Text Placeholder 2">
            <a:extLst>
              <a:ext uri="{FF2B5EF4-FFF2-40B4-BE49-F238E27FC236}">
                <a16:creationId xmlns:a16="http://schemas.microsoft.com/office/drawing/2014/main" id="{52DD3BF1-7ECA-923B-66C7-EA97FE1CCC5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435219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6" name="Text Placeholder 2">
            <a:extLst>
              <a:ext uri="{FF2B5EF4-FFF2-40B4-BE49-F238E27FC236}">
                <a16:creationId xmlns:a16="http://schemas.microsoft.com/office/drawing/2014/main" id="{627A1845-E457-990D-BACB-22880D34C47D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17970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7" name="Text Placeholder 2">
            <a:extLst>
              <a:ext uri="{FF2B5EF4-FFF2-40B4-BE49-F238E27FC236}">
                <a16:creationId xmlns:a16="http://schemas.microsoft.com/office/drawing/2014/main" id="{5C50B167-0F2F-AF76-4D72-9A09C8E88CE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00979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5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8" name="Text Placeholder 2">
            <a:extLst>
              <a:ext uri="{FF2B5EF4-FFF2-40B4-BE49-F238E27FC236}">
                <a16:creationId xmlns:a16="http://schemas.microsoft.com/office/drawing/2014/main" id="{C378EA6A-A557-F41A-4BC7-1EA32E55C5DF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29800" y="3257707"/>
            <a:ext cx="1682082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290DBBD5-FFA9-4352-A4DD-F9078FD87AB8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52509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2" name="Text Placeholder 120">
            <a:extLst>
              <a:ext uri="{FF2B5EF4-FFF2-40B4-BE49-F238E27FC236}">
                <a16:creationId xmlns:a16="http://schemas.microsoft.com/office/drawing/2014/main" id="{70788F38-12BB-D2FE-9741-E30469C0D75E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35389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3" name="Text Placeholder 120">
            <a:extLst>
              <a:ext uri="{FF2B5EF4-FFF2-40B4-BE49-F238E27FC236}">
                <a16:creationId xmlns:a16="http://schemas.microsoft.com/office/drawing/2014/main" id="{D4B68CC8-22B2-B40F-D1CE-A3F3EC0B858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18310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4" name="Text Placeholder 120">
            <a:extLst>
              <a:ext uri="{FF2B5EF4-FFF2-40B4-BE49-F238E27FC236}">
                <a16:creationId xmlns:a16="http://schemas.microsoft.com/office/drawing/2014/main" id="{F77808FE-6D9A-BAFF-318A-A89345D64EA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801190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5" name="Text Placeholder 120">
            <a:extLst>
              <a:ext uri="{FF2B5EF4-FFF2-40B4-BE49-F238E27FC236}">
                <a16:creationId xmlns:a16="http://schemas.microsoft.com/office/drawing/2014/main" id="{A931B827-7694-1865-DAAC-8E21C4B2AD4B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40702" y="4213389"/>
            <a:ext cx="1671180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6" name="Text Placeholder 4">
            <a:extLst>
              <a:ext uri="{FF2B5EF4-FFF2-40B4-BE49-F238E27FC236}">
                <a16:creationId xmlns:a16="http://schemas.microsoft.com/office/drawing/2014/main" id="{34FE9A06-CE07-B9D3-D15D-DDC4D7A405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360661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Org Cha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0ACBB2EE-B609-037B-209E-4924455DBBBC}"/>
              </a:ext>
            </a:extLst>
          </p:cNvPr>
          <p:cNvSpPr txBox="1"/>
          <p:nvPr userDrawn="1"/>
        </p:nvSpPr>
        <p:spPr>
          <a:xfrm>
            <a:off x="609600" y="1374597"/>
            <a:ext cx="10972801" cy="642823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8880"/>
            <a:ext cx="5418940" cy="192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Meet Your Team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67454E-2C6B-4A61-79C1-B6C69775D1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829801" y="1459862"/>
            <a:ext cx="1679328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DA155CE-83A7-26A3-0C38-9D223FC65D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829801" y="1705441"/>
            <a:ext cx="1679328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748"/>
            <a:ext cx="1128839" cy="414924"/>
          </a:xfrm>
          <a:prstGeom prst="rect">
            <a:avLst/>
          </a:prstGeom>
        </p:spPr>
      </p:pic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AE782917-FB01-096E-4E14-4E0DD41EEB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097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87C7C3CB-C8B9-CDB8-1247-8838BDF5710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097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58F0E334-95F5-E27A-F740-EF3F5D9C0E4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809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CCC3511-891A-39C8-4B79-B7E62B489A6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09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AFBAD670-511D-4069-1CBE-AB5FE4F2023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521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40800107-8DB6-137B-9490-B1A20188005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521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4FF2C806-ACD5-87B9-BAEC-76A9729B3C3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523393" y="1459862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E7D16D4C-9003-D6F5-72D4-144BD52F91C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23393" y="1705441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3F2A321-66D8-9530-61E1-6E2B589D1AEE}"/>
              </a:ext>
            </a:extLst>
          </p:cNvPr>
          <p:cNvSpPr txBox="1"/>
          <p:nvPr userDrawn="1"/>
        </p:nvSpPr>
        <p:spPr>
          <a:xfrm>
            <a:off x="609600" y="2284046"/>
            <a:ext cx="10972801" cy="642823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8732F825-4FFE-B8D6-3463-B8433124F6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829801" y="2369311"/>
            <a:ext cx="1679328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143A5068-368B-CED6-108B-4650774E187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829801" y="2614890"/>
            <a:ext cx="1679328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E44F2103-2817-9969-426C-A0E13389E21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97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45A6DC84-4369-C514-EB58-F70A7B4ED70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0097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47AF1DA1-9F84-86A9-5B43-DFAFAC2FD7B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809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26A46F50-971A-8004-C6F1-8FAA65FBB9B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809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20812486-BE7E-4473-31D6-E889210CA7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521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7557715B-0779-D61F-FEC4-84405CF49EE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521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28AD711F-F4BC-021C-3698-489083D0961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523393" y="2369311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6487D415-1073-E302-2901-0C6A6991AF3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23393" y="2614890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7CDC35D0-5F57-4B0E-98A0-99C9DDE9D7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82871" y="1459862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14F55EA8-4C39-BCE3-6735-409CF20B71E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82871" y="2369311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0E190D9-F2E5-F000-D50F-5785E026AEC7}"/>
              </a:ext>
            </a:extLst>
          </p:cNvPr>
          <p:cNvSpPr txBox="1"/>
          <p:nvPr userDrawn="1"/>
        </p:nvSpPr>
        <p:spPr>
          <a:xfrm>
            <a:off x="609600" y="3429459"/>
            <a:ext cx="10972801" cy="642823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8C8C0AEE-72B0-487F-BFE0-9959C1912EF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29801" y="3514724"/>
            <a:ext cx="1679328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9473897-7C4E-D15D-27F7-C239E53B68D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829801" y="3760303"/>
            <a:ext cx="1679328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099DBD31-BE9A-96F4-0C08-C3407FFF312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0097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5FA88F18-F319-D4F4-3880-64A7AE8DDB3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0097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0108168E-12C0-62F2-908A-FB75BF6A2AB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1809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DE591E0B-3AA2-0FE7-E8C2-326B9B65A30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09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B995E630-AB97-69D6-BEB1-AB772A8BFCF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521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A80E82AA-66FC-B2A8-6FA5-274660387B3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521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6D532B2-90F1-86A1-789C-4A4CFB12717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23393" y="3514724"/>
            <a:ext cx="1667607" cy="23044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D2F66ED1-41AE-A273-F173-864F10BDA3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23393" y="3760303"/>
            <a:ext cx="1667607" cy="2269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D480951E-39A0-BFBA-ED3E-778DAFC181C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82871" y="3514724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EF66E461-D964-9EB9-369D-2EAB6C6F232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82871" y="4213388"/>
            <a:ext cx="764930" cy="415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Level</a:t>
            </a:r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26C919C7-176C-98EA-9188-EEEB66F172B9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52339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5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5" name="Text Placeholder 2">
            <a:extLst>
              <a:ext uri="{FF2B5EF4-FFF2-40B4-BE49-F238E27FC236}">
                <a16:creationId xmlns:a16="http://schemas.microsoft.com/office/drawing/2014/main" id="{52DD3BF1-7ECA-923B-66C7-EA97FE1CCC5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435219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6" name="Text Placeholder 2">
            <a:extLst>
              <a:ext uri="{FF2B5EF4-FFF2-40B4-BE49-F238E27FC236}">
                <a16:creationId xmlns:a16="http://schemas.microsoft.com/office/drawing/2014/main" id="{627A1845-E457-990D-BACB-22880D34C47D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17970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7" name="Text Placeholder 2">
            <a:extLst>
              <a:ext uri="{FF2B5EF4-FFF2-40B4-BE49-F238E27FC236}">
                <a16:creationId xmlns:a16="http://schemas.microsoft.com/office/drawing/2014/main" id="{5C50B167-0F2F-AF76-4D72-9A09C8E88CE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009793" y="3257707"/>
            <a:ext cx="1667607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5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18" name="Text Placeholder 2">
            <a:extLst>
              <a:ext uri="{FF2B5EF4-FFF2-40B4-BE49-F238E27FC236}">
                <a16:creationId xmlns:a16="http://schemas.microsoft.com/office/drawing/2014/main" id="{C378EA6A-A557-F41A-4BC7-1EA32E55C5DF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29800" y="3257707"/>
            <a:ext cx="1682082" cy="16538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10000"/>
              </a:lnSpc>
              <a:buNone/>
              <a:defRPr sz="1000" b="1" i="0">
                <a:solidFill>
                  <a:schemeClr val="accent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FUNCTIONAL TEAM</a:t>
            </a:r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290DBBD5-FFA9-4352-A4DD-F9078FD87AB8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52509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2" name="Text Placeholder 120">
            <a:extLst>
              <a:ext uri="{FF2B5EF4-FFF2-40B4-BE49-F238E27FC236}">
                <a16:creationId xmlns:a16="http://schemas.microsoft.com/office/drawing/2014/main" id="{70788F38-12BB-D2FE-9741-E30469C0D75E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35389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3" name="Text Placeholder 120">
            <a:extLst>
              <a:ext uri="{FF2B5EF4-FFF2-40B4-BE49-F238E27FC236}">
                <a16:creationId xmlns:a16="http://schemas.microsoft.com/office/drawing/2014/main" id="{D4B68CC8-22B2-B40F-D1CE-A3F3EC0B858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18310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4" name="Text Placeholder 120">
            <a:extLst>
              <a:ext uri="{FF2B5EF4-FFF2-40B4-BE49-F238E27FC236}">
                <a16:creationId xmlns:a16="http://schemas.microsoft.com/office/drawing/2014/main" id="{F77808FE-6D9A-BAFF-318A-A89345D64EA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8011902" y="4213389"/>
            <a:ext cx="1664208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5" name="Text Placeholder 120">
            <a:extLst>
              <a:ext uri="{FF2B5EF4-FFF2-40B4-BE49-F238E27FC236}">
                <a16:creationId xmlns:a16="http://schemas.microsoft.com/office/drawing/2014/main" id="{A931B827-7694-1865-DAAC-8E21C4B2AD4B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40702" y="4213389"/>
            <a:ext cx="1671180" cy="1746002"/>
          </a:xfr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  <a:p>
            <a:pPr lvl="0"/>
            <a:r>
              <a:rPr lang="en-US"/>
              <a:t>Name or Job Title</a:t>
            </a:r>
          </a:p>
        </p:txBody>
      </p:sp>
      <p:sp>
        <p:nvSpPr>
          <p:cNvPr id="126" name="Text Placeholder 4">
            <a:extLst>
              <a:ext uri="{FF2B5EF4-FFF2-40B4-BE49-F238E27FC236}">
                <a16:creationId xmlns:a16="http://schemas.microsoft.com/office/drawing/2014/main" id="{34FE9A06-CE07-B9D3-D15D-DDC4D7A405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777870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dge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8880"/>
            <a:ext cx="5418940" cy="192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Budget Numbers 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7E3A42C-3474-3C25-DBE0-A4E93DB1062D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623148" y="1367044"/>
            <a:ext cx="10972801" cy="4805156"/>
          </a:xfrm>
        </p:spPr>
        <p:txBody>
          <a:bodyPr/>
          <a:lstStyle/>
          <a:p>
            <a:r>
              <a:rPr lang="en-US"/>
              <a:t>Click to insert a table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0A37EA5-3B87-91C6-F622-A804117903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26117585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dge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8880"/>
            <a:ext cx="2301575" cy="192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Budget Numbers 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7E3A42C-3474-3C25-DBE0-A4E93DB1062D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3429000" y="688880"/>
            <a:ext cx="8166949" cy="5483320"/>
          </a:xfrm>
        </p:spPr>
        <p:txBody>
          <a:bodyPr/>
          <a:lstStyle/>
          <a:p>
            <a:r>
              <a:rPr lang="en-US"/>
              <a:t>Click to insert a table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0A37EA5-3B87-91C6-F622-A804117903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2295166" cy="2286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Additional byline, if needed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F261488-80AD-2447-10F7-9CCC8EF121D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19485" y="1485900"/>
            <a:ext cx="2295166" cy="3771900"/>
          </a:xfrm>
        </p:spPr>
        <p:txBody>
          <a:bodyPr lIns="0" tIns="0" rIns="0" bIns="0">
            <a:noAutofit/>
          </a:bodyPr>
          <a:lstStyle>
            <a:lvl1pPr>
              <a:lnSpc>
                <a:spcPct val="110000"/>
              </a:lnSpc>
              <a:defRPr sz="12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Sometimes, there may be a need for a short blurb that gives a little more context into our POV and approach when structuring the pricing. Or, we may need some room to explains exceptions or concessions that are shown in the budget provided. </a:t>
            </a:r>
          </a:p>
          <a:p>
            <a:pPr lvl="0"/>
            <a:r>
              <a:rPr lang="en-US"/>
              <a:t>This is space to do that. There’s enough space for a couple brief paragraphs, but let’s remember to keep it short! </a:t>
            </a:r>
          </a:p>
        </p:txBody>
      </p:sp>
    </p:spTree>
    <p:extLst>
      <p:ext uri="{BB962C8B-B14F-4D97-AF65-F5344CB8AC3E}">
        <p14:creationId xmlns:p14="http://schemas.microsoft.com/office/powerpoint/2010/main" val="935110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_Clien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A7202A-E02A-E6CE-890E-F8C7A45F7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315" y="1600200"/>
            <a:ext cx="6415480" cy="2940238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Insert Your Proposal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780721"/>
            <a:ext cx="6415480" cy="92433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Line 1</a:t>
            </a:r>
          </a:p>
          <a:p>
            <a:r>
              <a:rPr lang="en-US"/>
              <a:t>Subtitle Line 2</a:t>
            </a:r>
          </a:p>
          <a:p>
            <a:r>
              <a:rPr lang="en-US"/>
              <a:t>Subtitle Line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0F2F6-3555-6E5C-F9DD-317F0EECD5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0746" y="5379394"/>
            <a:ext cx="1822350" cy="669434"/>
          </a:xfrm>
          <a:prstGeom prst="rect">
            <a:avLst/>
          </a:prstGeom>
        </p:spPr>
      </p:pic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52DB89D9-7A2B-AAD0-1F12-96AEDAC31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8955" y="5331112"/>
            <a:ext cx="1816445" cy="765997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Add Client Logo Here</a:t>
            </a:r>
          </a:p>
        </p:txBody>
      </p:sp>
      <p:sp>
        <p:nvSpPr>
          <p:cNvPr id="8" name="Multiply 7">
            <a:extLst>
              <a:ext uri="{FF2B5EF4-FFF2-40B4-BE49-F238E27FC236}">
                <a16:creationId xmlns:a16="http://schemas.microsoft.com/office/drawing/2014/main" id="{2434BF5D-D506-D7E3-870A-4C5D62C7E96C}"/>
              </a:ext>
            </a:extLst>
          </p:cNvPr>
          <p:cNvSpPr/>
          <p:nvPr userDrawn="1"/>
        </p:nvSpPr>
        <p:spPr>
          <a:xfrm>
            <a:off x="9223020" y="5632631"/>
            <a:ext cx="260105" cy="260105"/>
          </a:xfrm>
          <a:prstGeom prst="mathMultiply">
            <a:avLst>
              <a:gd name="adj1" fmla="val 751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341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dget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8880"/>
            <a:ext cx="5418940" cy="192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Budget Numbers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7E3A42C-3474-3C25-DBE0-A4E93DB1062D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623148" y="1367044"/>
            <a:ext cx="10972801" cy="480515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a table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0A37EA5-3B87-91C6-F622-A804117903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</a:t>
            </a:r>
          </a:p>
        </p:txBody>
      </p:sp>
    </p:spTree>
    <p:extLst>
      <p:ext uri="{BB962C8B-B14F-4D97-AF65-F5344CB8AC3E}">
        <p14:creationId xmlns:p14="http://schemas.microsoft.com/office/powerpoint/2010/main" val="3042616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dget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39" y="688880"/>
            <a:ext cx="2301575" cy="192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10000"/>
              </a:lnSpc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Budget Numbers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7E3A42C-3474-3C25-DBE0-A4E93DB1062D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3429000" y="688880"/>
            <a:ext cx="8166949" cy="5483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a table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0A37EA5-3B87-91C6-F622-A804117903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484" y="957809"/>
            <a:ext cx="2295166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Additional byline, if needed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F261488-80AD-2447-10F7-9CCC8EF121D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19485" y="1485900"/>
            <a:ext cx="2295166" cy="3771900"/>
          </a:xfrm>
        </p:spPr>
        <p:txBody>
          <a:bodyPr lIns="0" tIns="0" rIns="0" bIns="0">
            <a:noAutofit/>
          </a:bodyPr>
          <a:lstStyle>
            <a:lvl1pPr>
              <a:lnSpc>
                <a:spcPct val="110000"/>
              </a:lnSpc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Sometimes, there may be a need for a short blurb that gives a little more context into our POV and approach when structuring the pricing. Or, we may need some room to explains exceptions or concessions that are shown in the budget provided. </a:t>
            </a:r>
          </a:p>
          <a:p>
            <a:pPr lvl="0"/>
            <a:r>
              <a:rPr lang="en-US"/>
              <a:t>This is space to do that. There’s enough space for a couple brief paragraphs, but let’s remember to keep it short! </a:t>
            </a:r>
          </a:p>
        </p:txBody>
      </p:sp>
    </p:spTree>
    <p:extLst>
      <p:ext uri="{BB962C8B-B14F-4D97-AF65-F5344CB8AC3E}">
        <p14:creationId xmlns:p14="http://schemas.microsoft.com/office/powerpoint/2010/main" val="3393765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685800"/>
            <a:ext cx="5400998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2200" y="685800"/>
            <a:ext cx="5410200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315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89977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20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685800"/>
            <a:ext cx="3570151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306859" y="685800"/>
            <a:ext cx="3576234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009827"/>
            <a:ext cx="3570151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35409" y="5009827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319542"/>
            <a:ext cx="3570151" cy="852658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31071" y="5319542"/>
            <a:ext cx="3558274" cy="852658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726B87B-DABC-B192-200A-30A71B55AB8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001000" y="685800"/>
            <a:ext cx="3576234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14D62-A182-33CF-0F58-0659DCB119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23116" y="5009827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640D4C5-350D-9A4D-A392-48E5837C273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8778" y="5319542"/>
            <a:ext cx="3558274" cy="852658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5" name="Picture 4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3D5DBACE-2337-6E0A-FFB6-3F15A2F98D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479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685800"/>
            <a:ext cx="5400998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2200" y="3518114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315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89977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A851B42-730E-B7FE-0CED-832124766EB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2200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0B0B-92BB-B1CE-F796-AC7DDD2E3F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94315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6EE9FA-AE01-7410-0AF8-F5BCFA4E4D7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9977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</p:spTree>
    <p:extLst>
      <p:ext uri="{BB962C8B-B14F-4D97-AF65-F5344CB8AC3E}">
        <p14:creationId xmlns:p14="http://schemas.microsoft.com/office/powerpoint/2010/main" val="1679041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1402" y="685800"/>
            <a:ext cx="5400998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1392" y="3518114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14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3507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14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9169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A851B42-730E-B7FE-0CED-832124766EB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1392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0B0B-92BB-B1CE-F796-AC7DDD2E3F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3507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6EE9FA-AE01-7410-0AF8-F5BCFA4E4D7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9169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</p:spTree>
    <p:extLst>
      <p:ext uri="{BB962C8B-B14F-4D97-AF65-F5344CB8AC3E}">
        <p14:creationId xmlns:p14="http://schemas.microsoft.com/office/powerpoint/2010/main" val="2233350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1402" y="3518114"/>
            <a:ext cx="5400998" cy="265408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1392" y="3518114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14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3507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14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9169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A851B42-730E-B7FE-0CED-832124766EB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1392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0B0B-92BB-B1CE-F796-AC7DDD2E3F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3507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6EE9FA-AE01-7410-0AF8-F5BCFA4E4D7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9169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D4E80FC-3B5B-D67F-F10C-8406FB968AE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72200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9CAB257-58BD-3A02-3C6A-DDBDAD98E2C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9371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C638D42-709A-BD59-F686-3CF338B3A00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99371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</p:spTree>
    <p:extLst>
      <p:ext uri="{BB962C8B-B14F-4D97-AF65-F5344CB8AC3E}">
        <p14:creationId xmlns:p14="http://schemas.microsoft.com/office/powerpoint/2010/main" val="5031074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3477564"/>
            <a:ext cx="3570151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306859" y="3477564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351243"/>
            <a:ext cx="3570151" cy="230444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35409" y="5351243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660958"/>
            <a:ext cx="3570151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31071" y="5660958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very brief paragraph which will sit on top of the image. This is just about right.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726B87B-DABC-B192-200A-30A71B55AB8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001000" y="3477564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14D62-A182-33CF-0F58-0659DCB119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23116" y="5351243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640D4C5-350D-9A4D-A392-48E5837C273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8778" y="5660958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some text on top of the image. Keep it short and sweet.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F94B7FA-3490-CFED-C269-DC2B877EE1F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8802" y="674987"/>
            <a:ext cx="3570151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2E1838B-348F-1A56-8F80-A50872FAD36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306859" y="674987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C9BA51B-1892-B85B-37EF-1BB3CAE6285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802" y="2548666"/>
            <a:ext cx="3570151" cy="230444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587AFA0-EABF-7024-918C-CA2C8E3283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335409" y="2548666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E362CA5-BE52-0FE8-C58B-4121B231500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8802" y="2858381"/>
            <a:ext cx="3570151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74C5DC-AFF3-47B9-3B82-6B3B979B91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31071" y="2858381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very brief paragraph which will sit on top of the image. This is just about right.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2B67F985-0284-3119-F2DA-C5DE62C02AD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001000" y="674987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A39F700-9C66-3DCC-076C-83C06D608A2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23116" y="2548666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2C5E2A6-2EEB-0459-0BE1-079FA139D3E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18778" y="2858381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some text on top of the image. Keep it short and sweet.</a:t>
            </a:r>
          </a:p>
        </p:txBody>
      </p:sp>
      <p:pic>
        <p:nvPicPr>
          <p:cNvPr id="18" name="Picture 17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EFFA004F-513A-D0E8-A5F9-72AEE6E0E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84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685800"/>
            <a:ext cx="5400998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2200" y="685800"/>
            <a:ext cx="5410200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315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89977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80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685800"/>
            <a:ext cx="3570151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306859" y="685800"/>
            <a:ext cx="3576234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009827"/>
            <a:ext cx="3570151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35409" y="5009827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319542"/>
            <a:ext cx="3570151" cy="852658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31071" y="5319542"/>
            <a:ext cx="3558274" cy="852658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726B87B-DABC-B192-200A-30A71B55AB8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001000" y="685800"/>
            <a:ext cx="3576234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14D62-A182-33CF-0F58-0659DCB119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23116" y="5009827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640D4C5-350D-9A4D-A392-48E5837C273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8778" y="5319542"/>
            <a:ext cx="3558274" cy="852658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4BCAF-EF3F-8E4E-69B8-CFDD6E187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64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_White">
    <p:bg>
      <p:bgPr>
        <a:solidFill>
          <a:schemeClr val="bg1">
            <a:lumMod val="9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7934E0A-6D22-534A-9038-61BD303125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6088" y="2529382"/>
            <a:ext cx="4419599" cy="31292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>
              <a:lnSpc>
                <a:spcPct val="110000"/>
              </a:lnSpc>
              <a:spcBef>
                <a:spcPts val="400"/>
              </a:spcBef>
              <a:buNone/>
              <a:defRPr sz="16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01	Section Title</a:t>
            </a:r>
          </a:p>
          <a:p>
            <a:pPr lvl="0"/>
            <a:r>
              <a:rPr lang="en-US"/>
              <a:t>02	Section</a:t>
            </a:r>
            <a:r>
              <a:rPr lang="zh-TW" altLang="en-US"/>
              <a:t> </a:t>
            </a:r>
            <a:r>
              <a:rPr lang="en-US" altLang="zh-TW"/>
              <a:t>Title</a:t>
            </a:r>
          </a:p>
          <a:p>
            <a:pPr lvl="0"/>
            <a:r>
              <a:rPr lang="en-US"/>
              <a:t>03 	Section Title</a:t>
            </a:r>
          </a:p>
          <a:p>
            <a:pPr lvl="0"/>
            <a:r>
              <a:rPr lang="en-US"/>
              <a:t>04	Section Title</a:t>
            </a:r>
          </a:p>
          <a:p>
            <a:pPr lvl="0"/>
            <a:r>
              <a:rPr lang="en-US"/>
              <a:t>05	Section Title</a:t>
            </a:r>
          </a:p>
          <a:p>
            <a:pPr lvl="0"/>
            <a:r>
              <a:rPr lang="en-US"/>
              <a:t>06	Section Title</a:t>
            </a:r>
          </a:p>
          <a:p>
            <a:pPr lvl="0"/>
            <a:r>
              <a:rPr lang="en-US"/>
              <a:t>07	Section Title</a:t>
            </a:r>
          </a:p>
          <a:p>
            <a:pPr lvl="0"/>
            <a:r>
              <a:rPr lang="en-US"/>
              <a:t>08	Section Title</a:t>
            </a:r>
          </a:p>
          <a:p>
            <a:pPr lvl="0"/>
            <a:r>
              <a:rPr lang="en-US"/>
              <a:t>09	Section Title</a:t>
            </a:r>
          </a:p>
          <a:p>
            <a:pPr lvl="0"/>
            <a:r>
              <a:rPr lang="en-US"/>
              <a:t>10	Section Title</a:t>
            </a:r>
          </a:p>
          <a:p>
            <a:pPr lvl="0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73FB7F4-F727-3DB6-C8EC-38D0FD47C6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96539" y="2199861"/>
            <a:ext cx="3495261" cy="212035"/>
          </a:xfrm>
        </p:spPr>
        <p:txBody>
          <a:bodyPr lIns="0" tIns="0" rIns="0" bIns="0" anchor="b">
            <a:noAutofit/>
          </a:bodyPr>
          <a:lstStyle>
            <a:lvl1pPr>
              <a:defRPr sz="1600" b="1" i="0"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TABLE OF CONTENTS</a:t>
            </a:r>
          </a:p>
        </p:txBody>
      </p:sp>
      <p:pic>
        <p:nvPicPr>
          <p:cNvPr id="29" name="Picture 28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99396C07-52A2-C2E1-EDD5-095CB3C45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2578E6F5-6255-013B-0465-5794FD673F1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194" y="2722287"/>
            <a:ext cx="5443606" cy="2769989"/>
          </a:xfr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spcBef>
                <a:spcPts val="100"/>
              </a:spcBef>
              <a:defRPr sz="60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Something inspirational and/or pithy</a:t>
            </a:r>
          </a:p>
        </p:txBody>
      </p:sp>
    </p:spTree>
    <p:extLst>
      <p:ext uri="{BB962C8B-B14F-4D97-AF65-F5344CB8AC3E}">
        <p14:creationId xmlns:p14="http://schemas.microsoft.com/office/powerpoint/2010/main" val="7615517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685800"/>
            <a:ext cx="5400998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2200" y="3518114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315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89977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A851B42-730E-B7FE-0CED-832124766EB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2200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0B0B-92BB-B1CE-F796-AC7DDD2E3F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94315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6EE9FA-AE01-7410-0AF8-F5BCFA4E4D7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9977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F7C950-AB33-B431-B20B-C94EA26D7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93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1402" y="685800"/>
            <a:ext cx="5400998" cy="54864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1392" y="3518114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14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3507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14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9169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A851B42-730E-B7FE-0CED-832124766EB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1392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0B0B-92BB-B1CE-F796-AC7DDD2E3F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3507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6EE9FA-AE01-7410-0AF8-F5BCFA4E4D7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9169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A05B2D-5F6F-164C-E581-4D01FDDBC7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137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1402" y="3518114"/>
            <a:ext cx="5400998" cy="265408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1392" y="3518114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1402" y="5257800"/>
            <a:ext cx="5400998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3507" y="5257800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1402" y="5567515"/>
            <a:ext cx="5400998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9169" y="5567515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A851B42-730E-B7FE-0CED-832124766EB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1392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0B0B-92BB-B1CE-F796-AC7DDD2E3F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3507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6EE9FA-AE01-7410-0AF8-F5BCFA4E4D7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9169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D4E80FC-3B5B-D67F-F10C-8406FB968AE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72200" y="685801"/>
            <a:ext cx="5410200" cy="265408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9CAB257-58BD-3A02-3C6A-DDBDAD98E2C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9371" y="2425487"/>
            <a:ext cx="5383029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C638D42-709A-BD59-F686-3CF338B3A00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99371" y="2735202"/>
            <a:ext cx="5383029" cy="604685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which will sit on top of the image. This is just about right, keep it short and sweet.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8FE21E-7536-8340-DD08-5B845D2978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623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3477564"/>
            <a:ext cx="3570151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306859" y="3477564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351243"/>
            <a:ext cx="3570151" cy="230444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35409" y="5351243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660958"/>
            <a:ext cx="3570151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31071" y="5660958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very brief paragraph which will sit on top of the image. This is just about right.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726B87B-DABC-B192-200A-30A71B55AB8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001000" y="3477564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14D62-A182-33CF-0F58-0659DCB119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23116" y="5351243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640D4C5-350D-9A4D-A392-48E5837C273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8778" y="5660958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some text on top of the image. Keep it short and sweet.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F94B7FA-3490-CFED-C269-DC2B877EE1F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8802" y="674987"/>
            <a:ext cx="3570151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2E1838B-348F-1A56-8F80-A50872FAD36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306859" y="674987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C9BA51B-1892-B85B-37EF-1BB3CAE6285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802" y="2548666"/>
            <a:ext cx="3570151" cy="230444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587AFA0-EABF-7024-918C-CA2C8E3283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335409" y="2548666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E362CA5-BE52-0FE8-C58B-4121B231500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8802" y="2858381"/>
            <a:ext cx="3570151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Text overlaid on image. Short blurb that is not too long. 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74C5DC-AFF3-47B9-3B82-6B3B979B91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31071" y="2858381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very brief paragraph which will sit on top of the image. This is just about right.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2B67F985-0284-3119-F2DA-C5DE62C02AD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001000" y="674987"/>
            <a:ext cx="3576234" cy="269463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A39F700-9C66-3DCC-076C-83C06D608A2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23116" y="2548666"/>
            <a:ext cx="3558274" cy="230444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2C5E2A6-2EEB-0459-0BE1-079FA139D3E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18778" y="2858381"/>
            <a:ext cx="3558274" cy="511242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some text on top of the image. Keep it short and sweet.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D076E7-A21E-D923-83B5-AB092A353E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894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i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79751" y="3029341"/>
            <a:ext cx="1010455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667809" y="3029341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726B87B-DABC-B192-200A-30A71B55AB8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361950" y="3029341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F94B7FA-3490-CFED-C269-DC2B877EE1F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979752" y="2066377"/>
            <a:ext cx="1006713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2E1838B-348F-1A56-8F80-A50872FAD36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665680" y="2066377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2B67F985-0284-3119-F2DA-C5DE62C02AD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357526" y="2066377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D076E7-A21E-D923-83B5-AB092A353E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800" y="6286873"/>
            <a:ext cx="1128837" cy="41467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1E7B8CE-7147-A969-46A5-90A91ABBDC0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2821251" y="3029341"/>
            <a:ext cx="1010455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8EFC8DC-C002-0F69-D9A1-6CB1257F545D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509309" y="3029341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5C687D4-10B5-29C3-32F8-F550D4585DEC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203450" y="3029341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833349FD-014B-3F27-8585-8FE65D59D2D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822716" y="2066377"/>
            <a:ext cx="1006713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716C7362-1EF0-7B11-90F6-DFC8129DC4B5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511603" y="2066377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2ACE2253-79FB-2B33-863F-095E0558A86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0203450" y="2066377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C16C73EE-516C-3477-F14A-F36E7FC763E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79751" y="4955270"/>
            <a:ext cx="1010455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9773A1C-E5D7-617D-FAFC-58BD95A8A7F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4667809" y="4955270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3F541C3F-40EB-0073-465E-01BE93589FE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8361950" y="4955270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366F5313-1049-3FC1-D4E2-8CC74DD2A5B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979752" y="3992306"/>
            <a:ext cx="1006713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33B6A085-4155-90E6-AAA4-EB71724E7B1D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665680" y="3992306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3FDF7578-8E8A-3BB8-12B9-472630CC742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8357526" y="3992306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19A50087-3967-9575-FD96-5D9C1BC9D08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2821251" y="4955270"/>
            <a:ext cx="1010455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CA6BDC3B-DC88-7120-0F72-E0A7B5C490E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509309" y="4955270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7A6B3A2C-5E05-B945-56CB-3FFDF3D7F3E3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203450" y="4955270"/>
            <a:ext cx="1012177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E18347EC-79C7-24EA-1DBF-364CC7C07067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2822716" y="3992306"/>
            <a:ext cx="1006713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114D3BFD-260D-20F6-B4CC-49846A290C86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6511603" y="3992306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41CF5A49-2F3F-2DCA-CFD0-5EA00E5DFC95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10203450" y="3992306"/>
            <a:ext cx="1008428" cy="50183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1CB0493B-8577-0518-6198-87A1DAEBC4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157135"/>
            <a:ext cx="10972795" cy="4430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10000"/>
              </a:lnSpc>
              <a:defRPr sz="2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Add a headline here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37EB024-A88B-B4DA-8BE1-74EBCC0075F1}"/>
              </a:ext>
            </a:extLst>
          </p:cNvPr>
          <p:cNvGrpSpPr/>
          <p:nvPr userDrawn="1"/>
        </p:nvGrpSpPr>
        <p:grpSpPr>
          <a:xfrm>
            <a:off x="2437238" y="1888982"/>
            <a:ext cx="7317525" cy="3754729"/>
            <a:chOff x="2438399" y="691107"/>
            <a:chExt cx="7317525" cy="3581054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82E6186-B682-E4D1-82F0-6E534CC422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8399" y="691107"/>
              <a:ext cx="0" cy="3515123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DCA7E63-CA52-EDEA-7A0B-5A15F5AEB320}"/>
                </a:ext>
              </a:extLst>
            </p:cNvPr>
            <p:cNvCxnSpPr>
              <a:cxnSpLocks/>
            </p:cNvCxnSpPr>
            <p:nvPr/>
          </p:nvCxnSpPr>
          <p:spPr>
            <a:xfrm>
              <a:off x="4267780" y="691107"/>
              <a:ext cx="0" cy="3515123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F682DAC-3B64-9960-66FE-596CA72FDC78}"/>
                </a:ext>
              </a:extLst>
            </p:cNvPr>
            <p:cNvCxnSpPr>
              <a:cxnSpLocks/>
            </p:cNvCxnSpPr>
            <p:nvPr/>
          </p:nvCxnSpPr>
          <p:spPr>
            <a:xfrm>
              <a:off x="6097161" y="691107"/>
              <a:ext cx="0" cy="3515123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4785BA1-F7BD-B26E-24E4-8DCE82457B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55924" y="691107"/>
              <a:ext cx="0" cy="3515123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74421DC-A6CC-69A7-B7A5-C4B75FE5E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926542" y="757038"/>
              <a:ext cx="0" cy="3515123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5FB18C3-2D09-D430-9E86-957B7CF20084}"/>
              </a:ext>
            </a:extLst>
          </p:cNvPr>
          <p:cNvGrpSpPr/>
          <p:nvPr userDrawn="1"/>
        </p:nvGrpSpPr>
        <p:grpSpPr>
          <a:xfrm>
            <a:off x="609599" y="2811082"/>
            <a:ext cx="10972801" cy="1917792"/>
            <a:chOff x="384804" y="2708035"/>
            <a:chExt cx="11417071" cy="1917792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FFA62B9-12AD-EB3F-9BCC-F6F85EC554A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093339" y="-3000500"/>
              <a:ext cx="0" cy="11417069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FAC93B8-5DB1-D25F-1F37-BC5D2278EF8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093340" y="-2041604"/>
              <a:ext cx="0" cy="11417069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7D5FBFB-3CA6-E5F9-F703-FEE56327583F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6093341" y="-1082708"/>
              <a:ext cx="0" cy="11417069"/>
            </a:xfrm>
            <a:prstGeom prst="line">
              <a:avLst/>
            </a:prstGeom>
            <a:ln w="1651"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1813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5633" y="1157135"/>
            <a:ext cx="6340733" cy="4430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10000"/>
              </a:lnSpc>
              <a:defRPr sz="2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Add a headline here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5257800"/>
            <a:ext cx="5400998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1785935"/>
            <a:ext cx="5400998" cy="3392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2200" y="1785935"/>
            <a:ext cx="5410200" cy="3392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315" y="5257800"/>
            <a:ext cx="5383029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5567515"/>
            <a:ext cx="5400998" cy="6046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89977" y="5567515"/>
            <a:ext cx="5383029" cy="6046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11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5633" y="1157135"/>
            <a:ext cx="6340733" cy="4430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10000"/>
              </a:lnSpc>
              <a:defRPr sz="2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Add a headline here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3577" y="4457708"/>
            <a:ext cx="3539623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35891" y="1785936"/>
            <a:ext cx="3539623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69CABEE-127B-B0C4-0C00-3CE81FDF3C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33577" y="4767423"/>
            <a:ext cx="3539623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2" y="4457707"/>
            <a:ext cx="3539623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2" y="1785935"/>
            <a:ext cx="3539623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333259" y="1785935"/>
            <a:ext cx="3539623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55375" y="4457707"/>
            <a:ext cx="352184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2" y="4767422"/>
            <a:ext cx="3539623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51037" y="4767422"/>
            <a:ext cx="352184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62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5633" y="1157135"/>
            <a:ext cx="6340733" cy="4430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10000"/>
              </a:lnSpc>
              <a:defRPr sz="2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Add a headline here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22549" y="4457708"/>
            <a:ext cx="2560320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24863" y="1785936"/>
            <a:ext cx="2560320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6733B53C-CE8E-2C24-2EBC-A9346F12D5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027894" y="1785936"/>
            <a:ext cx="2560320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67454E-2C6B-4A61-79C1-B6C69775D1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97184" y="4457708"/>
            <a:ext cx="2583407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69CABEE-127B-B0C4-0C00-3CE81FDF3C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22549" y="4767423"/>
            <a:ext cx="2560320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DA155CE-83A7-26A3-0C38-9D223FC65D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97184" y="4767423"/>
            <a:ext cx="2583407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3" y="4457707"/>
            <a:ext cx="2583406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3" y="1785935"/>
            <a:ext cx="2560320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421833" y="1785935"/>
            <a:ext cx="2560320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39610" y="4457707"/>
            <a:ext cx="2560320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3" y="4767422"/>
            <a:ext cx="2583406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39610" y="4767422"/>
            <a:ext cx="2560320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36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5633" y="1157135"/>
            <a:ext cx="6340733" cy="4430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10000"/>
              </a:lnSpc>
              <a:defRPr sz="2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Add a headline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5FA83D-2BE3-8318-76E9-5C1A6BCC6830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rgbClr val="AFABAB"/>
                </a:solidFill>
                <a:latin typeface="Open Sans Light" panose="020B0606030504020204" pitchFamily="34" charset="0"/>
              </a:rPr>
              <a:t>CAPITAL PRIDE ALLIANCE</a:t>
            </a:r>
            <a:endParaRPr lang="en-US" sz="700" b="0" i="0" baseline="30000">
              <a:solidFill>
                <a:srgbClr val="AFABAB"/>
              </a:solidFill>
              <a:latin typeface="Open Sans Light" panose="020B0606030504020204" pitchFamily="34" charset="0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72619" y="4457708"/>
            <a:ext cx="2032939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074967" y="1785936"/>
            <a:ext cx="2051269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6733B53C-CE8E-2C24-2EBC-A9346F12D5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303049" y="1785936"/>
            <a:ext cx="2051269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67454E-2C6B-4A61-79C1-B6C69775D1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03048" y="4457708"/>
            <a:ext cx="2051270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69CABEE-127B-B0C4-0C00-3CE81FDF3C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2619" y="4767423"/>
            <a:ext cx="2032939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DA155CE-83A7-26A3-0C38-9D223FC65D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03048" y="4767423"/>
            <a:ext cx="2051270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3" y="4457707"/>
            <a:ext cx="2051269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3" y="1785935"/>
            <a:ext cx="2051269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846885" y="1785935"/>
            <a:ext cx="2051269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854876" y="4457707"/>
            <a:ext cx="2032939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3" y="4767422"/>
            <a:ext cx="2051269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854876" y="4767422"/>
            <a:ext cx="2032939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AE3FC48-20FD-BD9D-EFB5-D46836CF01A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531131" y="1785936"/>
            <a:ext cx="2051269" cy="25574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EB25A-EEC2-2C2E-0756-6A06C35EAB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21927" y="4457708"/>
            <a:ext cx="2051270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29EC41F-D6D0-DCF5-105C-AE9E8854067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927" y="4767423"/>
            <a:ext cx="2051270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</p:spTree>
    <p:extLst>
      <p:ext uri="{BB962C8B-B14F-4D97-AF65-F5344CB8AC3E}">
        <p14:creationId xmlns:p14="http://schemas.microsoft.com/office/powerpoint/2010/main" val="37122578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9EDB714-96F8-FD47-8E0F-62A45FAD6B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5633" y="1157135"/>
            <a:ext cx="6340733" cy="4430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10000"/>
              </a:lnSpc>
              <a:defRPr sz="24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Add a headline here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BDEB3F3-9648-E3A6-2A04-E500B8796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2477" y="3544827"/>
            <a:ext cx="1695212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AC2C4125-7BE5-5FA9-5D24-F77167F3BD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22476" y="1785936"/>
            <a:ext cx="1695212" cy="1643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6733B53C-CE8E-2C24-2EBC-A9346F12D5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74312" y="1785936"/>
            <a:ext cx="1695212" cy="1643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67454E-2C6B-4A61-79C1-B6C69775D1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74312" y="3544827"/>
            <a:ext cx="1695212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69CABEE-127B-B0C4-0C00-3CE81FDF3C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22477" y="3818917"/>
            <a:ext cx="1695212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DA155CE-83A7-26A3-0C38-9D223FC65D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4312" y="3818917"/>
            <a:ext cx="1695212" cy="1277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CF1EAC5-3E82-43EB-A7A8-AA0DD46FC1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803" y="3544826"/>
            <a:ext cx="1695213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78EB1EB1-0C6C-8C45-BB5B-437AFC48E4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804" y="1785935"/>
            <a:ext cx="1695212" cy="1643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4C84446A-4333-AED2-92BD-8723978E7A0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470640" y="1785935"/>
            <a:ext cx="1695212" cy="1643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53E6783-23A5-677F-CAB9-DEEEB6AA25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70641" y="3544826"/>
            <a:ext cx="1695212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 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2C18E72-3A6A-D171-FF93-3E01187D79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8803" y="3818916"/>
            <a:ext cx="1695213" cy="12775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Short blurb that is not too long. We wouldn’t want to overwhelm the page with text. 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CDCA146-3418-0FCD-8A9B-AB12D5F63F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70641" y="3818916"/>
            <a:ext cx="1695212" cy="1277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pic>
        <p:nvPicPr>
          <p:cNvPr id="6" name="Picture 5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5C878058-175E-BFDF-78E9-51A767F42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AE3FC48-20FD-BD9D-EFB5-D46836CF01A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026148" y="1785936"/>
            <a:ext cx="1695212" cy="1643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EB25A-EEC2-2C2E-0756-6A06C35EAB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26147" y="3544827"/>
            <a:ext cx="1695212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29EC41F-D6D0-DCF5-105C-AE9E8854067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6147" y="3818917"/>
            <a:ext cx="1695212" cy="1277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E8EDB2F-D943-AB44-9935-31A20FB70B26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9877984" y="1785936"/>
            <a:ext cx="1695212" cy="1643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Open Sans Light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42451A-A03C-F791-80C6-72E872E4A5D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78698" y="3544827"/>
            <a:ext cx="1695212" cy="23044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2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 Few Quick Words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9F02F6-F88F-CEB2-51C5-7A58DB4EF3A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78698" y="3818917"/>
            <a:ext cx="1695212" cy="1277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Insert a very brief paragraph here. This is just about right, keep it short and sweet.</a:t>
            </a:r>
          </a:p>
        </p:txBody>
      </p:sp>
    </p:spTree>
    <p:extLst>
      <p:ext uri="{BB962C8B-B14F-4D97-AF65-F5344CB8AC3E}">
        <p14:creationId xmlns:p14="http://schemas.microsoft.com/office/powerpoint/2010/main" val="3526327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_Encor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7934E0A-6D22-534A-9038-61BD303125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6088" y="2529382"/>
            <a:ext cx="4419599" cy="31292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>
              <a:lnSpc>
                <a:spcPct val="110000"/>
              </a:lnSpc>
              <a:spcBef>
                <a:spcPts val="400"/>
              </a:spcBef>
              <a:buNone/>
              <a:defRPr sz="1600" b="0" i="0">
                <a:solidFill>
                  <a:schemeClr val="bg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01	Section Title</a:t>
            </a:r>
          </a:p>
          <a:p>
            <a:pPr lvl="0"/>
            <a:r>
              <a:rPr lang="en-US"/>
              <a:t>02	Section</a:t>
            </a:r>
            <a:r>
              <a:rPr lang="zh-TW" altLang="en-US"/>
              <a:t> </a:t>
            </a:r>
            <a:r>
              <a:rPr lang="en-US" altLang="zh-TW"/>
              <a:t>Title</a:t>
            </a:r>
          </a:p>
          <a:p>
            <a:pPr lvl="0"/>
            <a:r>
              <a:rPr lang="en-US"/>
              <a:t>03 	Section Title</a:t>
            </a:r>
          </a:p>
          <a:p>
            <a:pPr lvl="0"/>
            <a:r>
              <a:rPr lang="en-US"/>
              <a:t>04	Section Title</a:t>
            </a:r>
          </a:p>
          <a:p>
            <a:pPr lvl="0"/>
            <a:r>
              <a:rPr lang="en-US"/>
              <a:t>05	Section Title</a:t>
            </a:r>
          </a:p>
          <a:p>
            <a:pPr lvl="0"/>
            <a:r>
              <a:rPr lang="en-US"/>
              <a:t>06	Section Title</a:t>
            </a:r>
          </a:p>
          <a:p>
            <a:pPr lvl="0"/>
            <a:r>
              <a:rPr lang="en-US"/>
              <a:t>07	Section Title</a:t>
            </a:r>
          </a:p>
          <a:p>
            <a:pPr lvl="0"/>
            <a:r>
              <a:rPr lang="en-US"/>
              <a:t>08	Section Title</a:t>
            </a:r>
          </a:p>
          <a:p>
            <a:pPr lvl="0"/>
            <a:r>
              <a:rPr lang="en-US"/>
              <a:t>09	Section Title</a:t>
            </a:r>
          </a:p>
          <a:p>
            <a:pPr lvl="0"/>
            <a:r>
              <a:rPr lang="en-US"/>
              <a:t>10	Section Title</a:t>
            </a:r>
          </a:p>
          <a:p>
            <a:pPr lvl="0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73FB7F4-F727-3DB6-C8EC-38D0FD47C6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96539" y="2199861"/>
            <a:ext cx="3495261" cy="212035"/>
          </a:xfrm>
        </p:spPr>
        <p:txBody>
          <a:bodyPr lIns="0" tIns="0" rIns="0" bIns="0" anchor="b"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TABLE OF CONTENTS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9396C07-52A2-C2E1-EDD5-095CB3C45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2578E6F5-6255-013B-0465-5794FD673F1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194" y="2722287"/>
            <a:ext cx="5443606" cy="2769989"/>
          </a:xfr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spcBef>
                <a:spcPts val="100"/>
              </a:spcBef>
              <a:defRPr sz="6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Something inspirational and/or pithy</a:t>
            </a:r>
          </a:p>
        </p:txBody>
      </p:sp>
    </p:spTree>
    <p:extLst>
      <p:ext uri="{BB962C8B-B14F-4D97-AF65-F5344CB8AC3E}">
        <p14:creationId xmlns:p14="http://schemas.microsoft.com/office/powerpoint/2010/main" val="125848937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>
            <a:extLst>
              <a:ext uri="{FF2B5EF4-FFF2-40B4-BE49-F238E27FC236}">
                <a16:creationId xmlns:a16="http://schemas.microsoft.com/office/drawing/2014/main" id="{CF86FC93-6C53-27A0-53A7-C5B550D6F2C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Here’s a 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489B899-F5EE-2DDD-67A6-2BBF3FD8F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09600" y="2862343"/>
            <a:ext cx="2666999" cy="56665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1" i="0">
                <a:solidFill>
                  <a:schemeClr val="bg2">
                    <a:lumMod val="50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1000">
                <a:solidFill>
                  <a:schemeClr val="bg2">
                    <a:lumMod val="50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6D1B64A-FCA3-BC65-581E-CE037B9DA1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43400" y="838200"/>
            <a:ext cx="5334000" cy="3086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8288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&gt;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6576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548640" indent="-182880">
              <a:lnSpc>
                <a:spcPct val="13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Open Sans" panose="020B0606030504020204" pitchFamily="34" charset="0"/>
              <a:buChar char="»"/>
              <a:defRPr sz="2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7CD76D-ACE7-2C4A-A517-539EE6C071FE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457200"/>
            <a:ext cx="1158239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F18D54-5375-024B-9B8C-128568F54E07}"/>
              </a:ext>
            </a:extLst>
          </p:cNvPr>
          <p:cNvCxnSpPr>
            <a:cxnSpLocks/>
          </p:cNvCxnSpPr>
          <p:nvPr userDrawn="1"/>
        </p:nvCxnSpPr>
        <p:spPr>
          <a:xfrm>
            <a:off x="3793328" y="457200"/>
            <a:ext cx="0" cy="3841574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A60DF9A-B402-0791-A615-55F9D46F31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37FA6C-0869-9DA8-3218-02A881835637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3" name="Picture 2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A696AC62-3443-4CCE-10C8-6BCE4901FF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30737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6C6433C-BD76-BF4F-B2F9-4682AE9BFD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6E31A-CCA3-8A60-F925-F9336CD84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2514600"/>
            <a:ext cx="2659606" cy="27118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E6925839-B45B-4A4C-8E1B-59820C2EC9DE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050006-3A9C-4742-98CD-5A55D248A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43401" y="838200"/>
            <a:ext cx="5334000" cy="4690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8A7ADA12-E81F-AFE8-4A91-134A152B9C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343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5CB5AD-11EB-CC42-B255-E5AAE0FD016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6E31A-CCA3-8A60-F925-F9336CD84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2514600"/>
            <a:ext cx="2659606" cy="30144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E6925839-B45B-4A4C-8E1B-59820C2EC9DE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59" y="838200"/>
            <a:ext cx="2666841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050006-3A9C-4742-98CD-5A55D248A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43401" y="838200"/>
            <a:ext cx="5334000" cy="4690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D9BE2DE-E043-904C-93BB-998D0ACF14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49620" y="838200"/>
            <a:ext cx="2342380" cy="4690871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CCA2D-103F-DA11-876B-0A96ECB994C1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7128B196-5541-8B99-5260-109DD1D44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75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306E07D-F74B-F54A-BCCC-79BA51D9D6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759" y="2469780"/>
            <a:ext cx="2443682" cy="1371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>
              <a:defRPr sz="2400">
                <a:latin typeface="Montserrat" panose="00000500000000000000" pitchFamily="2" charset="0"/>
              </a:defRPr>
            </a:lvl2pPr>
            <a:lvl3pPr>
              <a:defRPr sz="24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ADD SUBTITLE IF NEEDED (AND ADJUST TEXT BOX HEIGHTS FOR SPACING DEPENDING ON AMOUNT OF TEXT)</a:t>
            </a:r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E944E346-3BA5-F64E-B33C-872BF485BF7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760" y="838200"/>
            <a:ext cx="2450330" cy="13716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A5DC831-A33A-FB4D-8DAD-1C22B5DA34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45329" y="2469780"/>
            <a:ext cx="2367642" cy="2362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F290FE9-BE89-DA4A-AB8C-87766B078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8529" y="2469780"/>
            <a:ext cx="2367642" cy="2362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7D3FDE4-6FE6-6C45-943E-880D9266EF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1729" y="2469780"/>
            <a:ext cx="2367642" cy="2362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</a:t>
            </a:r>
            <a:r>
              <a:rPr lang="en-US" err="1"/>
              <a:t>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F9CF81BF-81FC-8C4F-A706-E45DF411A124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3445329" y="1610032"/>
            <a:ext cx="2367639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2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838E163E-E6E4-7444-AACB-3468514CA3CA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6188529" y="1610032"/>
            <a:ext cx="2367639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2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B5AA0C0C-8291-E647-BFF2-A8BE10BC602D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8931729" y="1610032"/>
            <a:ext cx="2367639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2400" b="1" i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1F1646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1F1646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1F1646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1F1646"/>
                </a:solidFill>
              </a:defRPr>
            </a:lvl5pPr>
          </a:lstStyle>
          <a:p>
            <a:pPr lvl="0"/>
            <a:r>
              <a:rPr lang="en-US"/>
              <a:t>Click to add a headline</a:t>
            </a:r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ECDACF32-F4E2-FA8F-E2BC-48EE7FE79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8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52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6ACEF7-EC5E-544D-86D5-C317EADB75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your render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66E95D-E97F-059F-395A-150FDCB83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5379312" cy="192742"/>
          </a:xfrm>
        </p:spPr>
        <p:txBody>
          <a:bodyPr lIns="0" tIns="0" rIns="0" bIns="0"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Descriptive Header (such as a room or area)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3564E5-3189-A0AC-AC0C-86CF170A19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5950" y="973779"/>
            <a:ext cx="5403850" cy="228600"/>
          </a:xfrm>
        </p:spPr>
        <p:txBody>
          <a:bodyPr lIns="0" tIns="0" rIns="0" bIns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If needed, add a supplemental byline, such as the perspective or viewpoint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B3546F-047B-AB27-C9CC-962355FEA9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160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6ACEF7-EC5E-544D-86D5-C317EADB75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72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boar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" y="571500"/>
            <a:ext cx="2667001" cy="18086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2200" y="3429001"/>
            <a:ext cx="2590800" cy="285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B423760-64D6-4240-080C-84714626CE11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3429000" y="3429001"/>
            <a:ext cx="2587236" cy="285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6" name="Picture Placeholder 26">
            <a:extLst>
              <a:ext uri="{FF2B5EF4-FFF2-40B4-BE49-F238E27FC236}">
                <a16:creationId xmlns:a16="http://schemas.microsoft.com/office/drawing/2014/main" id="{CB7518FB-18F7-3B28-77C5-9ED90276C3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429000" y="571499"/>
            <a:ext cx="5333999" cy="27030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8964" y="502288"/>
            <a:ext cx="2647707" cy="74606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lnSpc>
                <a:spcPct val="110000"/>
              </a:lnSpc>
              <a:defRPr sz="2400"/>
            </a:lvl1pPr>
          </a:lstStyle>
          <a:p>
            <a:r>
              <a:rPr lang="en-US" err="1"/>
              <a:t>Moodboard</a:t>
            </a:r>
            <a:r>
              <a:rPr lang="en-US"/>
              <a:t> Headline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34693" y="1417320"/>
            <a:ext cx="2647707" cy="125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33287517-0566-DACA-04C2-B3EEF542734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09599" y="2534766"/>
            <a:ext cx="2667001" cy="18086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6">
            <a:extLst>
              <a:ext uri="{FF2B5EF4-FFF2-40B4-BE49-F238E27FC236}">
                <a16:creationId xmlns:a16="http://schemas.microsoft.com/office/drawing/2014/main" id="{6EEEB71A-08E4-06D6-0CC6-40BCDDE02BC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09599" y="4477866"/>
            <a:ext cx="2667001" cy="18086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BA9AF215-B203-F1BC-915B-4C33F52487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59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boar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2200" y="571500"/>
            <a:ext cx="2587237" cy="18086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429000" y="3429001"/>
            <a:ext cx="2596687" cy="285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B423760-64D6-4240-080C-84714626CE11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27163" y="3429001"/>
            <a:ext cx="2655323" cy="285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6" name="Picture Placeholder 26">
            <a:extLst>
              <a:ext uri="{FF2B5EF4-FFF2-40B4-BE49-F238E27FC236}">
                <a16:creationId xmlns:a16="http://schemas.microsoft.com/office/drawing/2014/main" id="{CB7518FB-18F7-3B28-77C5-9ED90276C3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" y="571499"/>
            <a:ext cx="5410201" cy="27030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8964" y="502288"/>
            <a:ext cx="2647707" cy="74606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lnSpc>
                <a:spcPct val="110000"/>
              </a:lnSpc>
              <a:defRPr sz="2400"/>
            </a:lvl1pPr>
          </a:lstStyle>
          <a:p>
            <a:r>
              <a:rPr lang="en-US" err="1"/>
              <a:t>Moodboard</a:t>
            </a:r>
            <a:r>
              <a:rPr lang="en-US"/>
              <a:t> Headline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34693" y="1417320"/>
            <a:ext cx="2647707" cy="125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33287517-0566-DACA-04C2-B3EEF542734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72200" y="2534766"/>
            <a:ext cx="2587237" cy="18086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6">
            <a:extLst>
              <a:ext uri="{FF2B5EF4-FFF2-40B4-BE49-F238E27FC236}">
                <a16:creationId xmlns:a16="http://schemas.microsoft.com/office/drawing/2014/main" id="{6EEEB71A-08E4-06D6-0CC6-40BCDDE02BC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72200" y="4477866"/>
            <a:ext cx="2587237" cy="18086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CF1E73BD-5973-18E0-123B-800EFD4D51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048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 Boar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4961C-C42D-A343-AF73-0F78D409A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2200" y="592534"/>
            <a:ext cx="6019800" cy="1350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400"/>
            </a:lvl1pPr>
          </a:lstStyle>
          <a:p>
            <a:r>
              <a:rPr lang="en-US" err="1"/>
              <a:t>Moodboard</a:t>
            </a:r>
            <a:r>
              <a:rPr lang="en-US"/>
              <a:t> Headline Descriptor Words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7A71BE-A9E7-E742-9AD6-464F51693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2017916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8A3172C-1D54-094A-A16B-E89D88AEFC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24146" y="0"/>
            <a:ext cx="1901608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75225C3-086D-A64A-BAAB-185ABA15D08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6977" y="0"/>
            <a:ext cx="1901608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3EA1F09-3A50-724E-AAA5-9E3CA830E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3414" y="1943100"/>
            <a:ext cx="2017916" cy="4914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D375988-518A-6148-96EC-919C590B5F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7561" y="1943100"/>
            <a:ext cx="1901608" cy="4914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CC9045B6-734F-5540-8A10-7F229798D7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90392" y="1943100"/>
            <a:ext cx="1901608" cy="4914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0E1B8FD-0E25-6248-9DB6-30C7968D6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543300"/>
            <a:ext cx="6038585" cy="27105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8D57991B-D7C3-F03F-FA82-C873B3CE4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809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 Board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4961C-C42D-A343-AF73-0F78D409A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8" y="4715618"/>
            <a:ext cx="6019800" cy="13505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400"/>
            </a:lvl1pPr>
          </a:lstStyle>
          <a:p>
            <a:r>
              <a:rPr lang="en-US" err="1"/>
              <a:t>Moodboard</a:t>
            </a:r>
            <a:r>
              <a:rPr lang="en-US"/>
              <a:t> Headline Descriptor Words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7A71BE-A9E7-E742-9AD6-464F51693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2199" y="2743200"/>
            <a:ext cx="1999129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8A3172C-1D54-094A-A16B-E89D88AEFC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95264" y="2743200"/>
            <a:ext cx="1883904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75225C3-086D-A64A-BAAB-185ABA15D08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08095" y="2743200"/>
            <a:ext cx="1883904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3EA1F09-3A50-724E-AAA5-9E3CA830E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8786" y="0"/>
            <a:ext cx="2017916" cy="434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D375988-518A-6148-96EC-919C590B5F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05361" y="0"/>
            <a:ext cx="1901608" cy="434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CC9045B6-734F-5540-8A10-7F229798D7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8192" y="0"/>
            <a:ext cx="1901608" cy="434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0E1B8FD-0E25-6248-9DB6-30C7968D6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200" y="0"/>
            <a:ext cx="6019799" cy="2628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CAAEBB02-6657-E2ED-3532-1794563594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6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_Light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9EBE9-A2B9-F28B-99A3-4DAE30290C5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anchor="t">
            <a:norm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a light background image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7934E0A-6D22-534A-9038-61BD303125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6088" y="2529382"/>
            <a:ext cx="4419599" cy="31292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>
              <a:lnSpc>
                <a:spcPct val="110000"/>
              </a:lnSpc>
              <a:spcBef>
                <a:spcPts val="400"/>
              </a:spcBef>
              <a:buNone/>
              <a:defRPr sz="16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01	Section Title</a:t>
            </a:r>
          </a:p>
          <a:p>
            <a:pPr lvl="0"/>
            <a:r>
              <a:rPr lang="en-US"/>
              <a:t>02	Section</a:t>
            </a:r>
            <a:r>
              <a:rPr lang="zh-TW" altLang="en-US"/>
              <a:t> </a:t>
            </a:r>
            <a:r>
              <a:rPr lang="en-US" altLang="zh-TW"/>
              <a:t>Title</a:t>
            </a:r>
          </a:p>
          <a:p>
            <a:pPr lvl="0"/>
            <a:r>
              <a:rPr lang="en-US"/>
              <a:t>03 	Section Title</a:t>
            </a:r>
          </a:p>
          <a:p>
            <a:pPr lvl="0"/>
            <a:r>
              <a:rPr lang="en-US"/>
              <a:t>04	Section Title</a:t>
            </a:r>
          </a:p>
          <a:p>
            <a:pPr lvl="0"/>
            <a:r>
              <a:rPr lang="en-US"/>
              <a:t>05	Section Title</a:t>
            </a:r>
          </a:p>
          <a:p>
            <a:pPr lvl="0"/>
            <a:r>
              <a:rPr lang="en-US"/>
              <a:t>06	Section Title</a:t>
            </a:r>
          </a:p>
          <a:p>
            <a:pPr lvl="0"/>
            <a:r>
              <a:rPr lang="en-US"/>
              <a:t>07	Section Title</a:t>
            </a:r>
          </a:p>
          <a:p>
            <a:pPr lvl="0"/>
            <a:r>
              <a:rPr lang="en-US"/>
              <a:t>08	Section Title</a:t>
            </a:r>
          </a:p>
          <a:p>
            <a:pPr lvl="0"/>
            <a:r>
              <a:rPr lang="en-US"/>
              <a:t>09	Section Title</a:t>
            </a:r>
          </a:p>
          <a:p>
            <a:pPr lvl="0"/>
            <a:r>
              <a:rPr lang="en-US"/>
              <a:t>10	Section Title</a:t>
            </a:r>
          </a:p>
          <a:p>
            <a:pPr lvl="0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73FB7F4-F727-3DB6-C8EC-38D0FD47C6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96539" y="2199861"/>
            <a:ext cx="3495261" cy="212035"/>
          </a:xfrm>
        </p:spPr>
        <p:txBody>
          <a:bodyPr lIns="0" tIns="0" rIns="0" bIns="0" anchor="b">
            <a:noAutofit/>
          </a:bodyPr>
          <a:lstStyle>
            <a:lvl1pPr>
              <a:defRPr sz="1600" b="1" i="0">
                <a:solidFill>
                  <a:schemeClr val="tx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/>
              <a:t>TABLE OF CONTENTS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9396C07-52A2-C2E1-EDD5-095CB3C45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2578E6F5-6255-013B-0465-5794FD673F1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194" y="2722287"/>
            <a:ext cx="5443606" cy="2769989"/>
          </a:xfr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spcBef>
                <a:spcPts val="100"/>
              </a:spcBef>
              <a:defRPr sz="6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Something inspirational and/or pithy</a:t>
            </a:r>
          </a:p>
        </p:txBody>
      </p:sp>
    </p:spTree>
    <p:extLst>
      <p:ext uri="{BB962C8B-B14F-4D97-AF65-F5344CB8AC3E}">
        <p14:creationId xmlns:p14="http://schemas.microsoft.com/office/powerpoint/2010/main" val="11576485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board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6">
            <a:extLst>
              <a:ext uri="{FF2B5EF4-FFF2-40B4-BE49-F238E27FC236}">
                <a16:creationId xmlns:a16="http://schemas.microsoft.com/office/drawing/2014/main" id="{CB7518FB-18F7-3B28-77C5-9ED90276C3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89563" y="3126345"/>
            <a:ext cx="5410201" cy="31601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7600" y="685800"/>
            <a:ext cx="2587237" cy="16943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6014" y="0"/>
            <a:ext cx="2596687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B423760-64D6-4240-080C-84714626CE11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3374177" y="0"/>
            <a:ext cx="2655323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8" y="685800"/>
            <a:ext cx="2680252" cy="194904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err="1"/>
              <a:t>Moodboard</a:t>
            </a:r>
            <a:r>
              <a:rPr lang="en-US"/>
              <a:t> Headline</a:t>
            </a:r>
            <a:br>
              <a:rPr lang="en-US"/>
            </a:br>
            <a:r>
              <a:rPr lang="en-US"/>
              <a:t>Description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596348" y="3100265"/>
            <a:ext cx="2015379" cy="125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33287517-0566-DACA-04C2-B3EEF542734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77600" y="2581833"/>
            <a:ext cx="2587237" cy="16943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6">
            <a:extLst>
              <a:ext uri="{FF2B5EF4-FFF2-40B4-BE49-F238E27FC236}">
                <a16:creationId xmlns:a16="http://schemas.microsoft.com/office/drawing/2014/main" id="{6EEEB71A-08E4-06D6-0CC6-40BCDDE02BC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977600" y="4477866"/>
            <a:ext cx="2587237" cy="169433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font, typography, design, night&#10;&#10;Description automatically generated">
            <a:extLst>
              <a:ext uri="{FF2B5EF4-FFF2-40B4-BE49-F238E27FC236}">
                <a16:creationId xmlns:a16="http://schemas.microsoft.com/office/drawing/2014/main" id="{4725A23F-CB9E-482F-A4CB-1B47B0EF28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9" y="6286505"/>
            <a:ext cx="1128839" cy="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912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CA0825-0A89-1C4C-94CC-35DFEC27C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452F2D-EB15-904A-9D3B-A3A08402E5DE}"/>
              </a:ext>
            </a:extLst>
          </p:cNvPr>
          <p:cNvSpPr/>
          <p:nvPr userDrawn="1"/>
        </p:nvSpPr>
        <p:spPr>
          <a:xfrm rot="5400000">
            <a:off x="3562175" y="-1790699"/>
            <a:ext cx="5105400" cy="12191999"/>
          </a:xfrm>
          <a:prstGeom prst="rect">
            <a:avLst/>
          </a:prstGeom>
          <a:gradFill>
            <a:gsLst>
              <a:gs pos="41000">
                <a:srgbClr val="000000">
                  <a:alpha val="18000"/>
                </a:srgbClr>
              </a:gs>
              <a:gs pos="0">
                <a:schemeClr val="tx1">
                  <a:alpha val="74000"/>
                </a:schemeClr>
              </a:gs>
              <a:gs pos="76000">
                <a:schemeClr val="tx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908E52-C97A-CF4D-BE47-C1ACD5BE162C}"/>
              </a:ext>
            </a:extLst>
          </p:cNvPr>
          <p:cNvSpPr txBox="1"/>
          <p:nvPr userDrawn="1"/>
        </p:nvSpPr>
        <p:spPr>
          <a:xfrm>
            <a:off x="13080733" y="8138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2" name="TextBox 11">
            <a:hlinkClick r:id="rId2"/>
            <a:extLst>
              <a:ext uri="{FF2B5EF4-FFF2-40B4-BE49-F238E27FC236}">
                <a16:creationId xmlns:a16="http://schemas.microsoft.com/office/drawing/2014/main" id="{E6D55845-0B55-C242-AE91-28C028454250}"/>
              </a:ext>
            </a:extLst>
          </p:cNvPr>
          <p:cNvSpPr txBox="1"/>
          <p:nvPr userDrawn="1"/>
        </p:nvSpPr>
        <p:spPr>
          <a:xfrm>
            <a:off x="10396495" y="5687392"/>
            <a:ext cx="171445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CHECK OUT THE </a:t>
            </a:r>
          </a:p>
          <a:p>
            <a:r>
              <a:rPr lang="en-US" sz="12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CASE STUDY</a:t>
            </a:r>
            <a:endParaRPr lang="en-US" sz="1200" b="1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B207D9-0A74-6A47-9EA5-B18F66F42BB4}"/>
              </a:ext>
            </a:extLst>
          </p:cNvPr>
          <p:cNvGrpSpPr/>
          <p:nvPr userDrawn="1"/>
        </p:nvGrpSpPr>
        <p:grpSpPr>
          <a:xfrm>
            <a:off x="9872663" y="5691262"/>
            <a:ext cx="368348" cy="369332"/>
            <a:chOff x="9211896" y="5234947"/>
            <a:chExt cx="1101315" cy="1104256"/>
          </a:xfrm>
        </p:grpSpPr>
        <p:sp>
          <p:nvSpPr>
            <p:cNvPr id="14" name="Oval 13">
              <a:hlinkClick r:id="rId2"/>
              <a:extLst>
                <a:ext uri="{FF2B5EF4-FFF2-40B4-BE49-F238E27FC236}">
                  <a16:creationId xmlns:a16="http://schemas.microsoft.com/office/drawing/2014/main" id="{ECFC541B-50CC-2640-93EF-1A7E7D48F7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11896" y="5234947"/>
              <a:ext cx="1101315" cy="1104256"/>
            </a:xfrm>
            <a:prstGeom prst="ellipse">
              <a:avLst/>
            </a:prstGeom>
            <a:solidFill>
              <a:srgbClr val="F06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Play with solid fill">
              <a:extLst>
                <a:ext uri="{FF2B5EF4-FFF2-40B4-BE49-F238E27FC236}">
                  <a16:creationId xmlns:a16="http://schemas.microsoft.com/office/drawing/2014/main" id="{FFDC19BC-539E-8849-9BAA-B5A3CA8AC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64661" y="5496211"/>
              <a:ext cx="696190" cy="581732"/>
            </a:xfrm>
            <a:prstGeom prst="rect">
              <a:avLst/>
            </a:prstGeom>
          </p:spPr>
        </p:pic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3B956FD-A17E-1E43-A473-BD06AD53E5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447902"/>
            <a:ext cx="5410200" cy="40075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Name of project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EB115720-01D6-BC4F-9D33-C18BA7B3F6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876074"/>
            <a:ext cx="5410200" cy="28582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Byline or descriptor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EC159C47-D613-E547-B71C-C407C3FFAF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43400" y="470246"/>
            <a:ext cx="7239001" cy="4275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3044952">
              <a:spcBef>
                <a:spcPts val="0"/>
              </a:spcBef>
              <a:buNone/>
              <a:defRPr sz="5400" b="1" i="0" spc="-2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 err="1"/>
              <a:t>Loremus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um.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2DED80-7C60-6239-C642-C7EC2B993AAE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6C04F6-7F9B-40B4-6533-F6E4A29CA1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08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 Study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40" y="920995"/>
            <a:ext cx="4075868" cy="3230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Project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67571" y="0"/>
            <a:ext cx="3339208" cy="6857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Change the fill color or click to add an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39BCF-5B83-F74B-B7F6-FC6C7F45A22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8069" y="1705120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2792" y="0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F11BC4CC-238B-E148-9AC7-0B61A8ACCD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22792" y="2287493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a picture</a:t>
            </a:r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3DC23E9E-69FA-7B4B-89D9-06DBDCE34D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22792" y="4572000"/>
            <a:ext cx="3569208" cy="2286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379095EA-D041-474C-9E44-AF4B8AE704F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13491" y="4037826"/>
            <a:ext cx="4075868" cy="133393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  <a:p>
            <a:pPr lvl="0"/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</a:p>
          <a:p>
            <a:pPr lvl="0"/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</a:t>
            </a:r>
          </a:p>
          <a:p>
            <a:pPr lvl="0"/>
            <a:r>
              <a:rPr lang="en-US"/>
              <a:t>Magna </a:t>
            </a:r>
            <a:r>
              <a:rPr lang="en-US" err="1"/>
              <a:t>aliqua</a:t>
            </a:r>
            <a:endParaRPr lang="en-US"/>
          </a:p>
          <a:p>
            <a:pPr lvl="0"/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endParaRPr lang="en-US"/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12863D7F-5C2B-984F-BEE5-ADCCB24A727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18069" y="1515549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OBJECTIVE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18069" y="2875998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5B0300BD-BE8D-364A-812F-3B9997174D19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18069" y="2686427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SOLUTION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ACD3D9D6-5720-4142-B5D5-64FF4F9D0C7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8069" y="3846281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SERVICES PROVIDED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29A76C-3FCC-4195-78AB-C8337847E5A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1663" y="634685"/>
            <a:ext cx="4087812" cy="254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Project category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05DBC-08F9-0C1A-5E10-B386E9ACC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799" y="6286873"/>
            <a:ext cx="112883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983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se Stud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40" y="920995"/>
            <a:ext cx="4075868" cy="3230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Project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67571" y="0"/>
            <a:ext cx="3339208" cy="6857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Change the fill color or click to add an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39BCF-5B83-F74B-B7F6-FC6C7F45A22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8069" y="1705120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2792" y="0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F11BC4CC-238B-E148-9AC7-0B61A8ACCD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22792" y="2287493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a picture</a:t>
            </a:r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3DC23E9E-69FA-7B4B-89D9-06DBDCE34D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22792" y="4572000"/>
            <a:ext cx="3569208" cy="2286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379095EA-D041-474C-9E44-AF4B8AE704F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13491" y="4037826"/>
            <a:ext cx="4075868" cy="133393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  <a:p>
            <a:pPr lvl="0"/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</a:p>
          <a:p>
            <a:pPr lvl="0"/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</a:t>
            </a:r>
          </a:p>
          <a:p>
            <a:pPr lvl="0"/>
            <a:r>
              <a:rPr lang="en-US"/>
              <a:t>Magna </a:t>
            </a:r>
            <a:r>
              <a:rPr lang="en-US" err="1"/>
              <a:t>aliqua</a:t>
            </a:r>
            <a:endParaRPr lang="en-US"/>
          </a:p>
          <a:p>
            <a:pPr lvl="0"/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endParaRPr lang="en-US"/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12863D7F-5C2B-984F-BEE5-ADCCB24A727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18069" y="1515549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OBJECTIVE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18069" y="2875998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5B0300BD-BE8D-364A-812F-3B9997174D19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18069" y="2686427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SOLUTION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ACD3D9D6-5720-4142-B5D5-64FF4F9D0C7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8069" y="3846281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SERVICES PROVIDED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29A76C-3FCC-4195-78AB-C8337847E5A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1663" y="634685"/>
            <a:ext cx="4087812" cy="254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Project category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05DBC-08F9-0C1A-5E10-B386E9ACC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139" y="6286873"/>
            <a:ext cx="1128159" cy="4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59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Thank You_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694D8C-B778-49FE-5CAA-68DED28A7C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3648" b="42077"/>
          <a:stretch/>
        </p:blipFill>
        <p:spPr>
          <a:xfrm>
            <a:off x="8979108" y="0"/>
            <a:ext cx="3212892" cy="39723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E1B8A8-56B5-2033-4339-250AC6FCD3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5201" t="7203" r="-97" b="58331"/>
          <a:stretch/>
        </p:blipFill>
        <p:spPr>
          <a:xfrm>
            <a:off x="0" y="4918289"/>
            <a:ext cx="2208363" cy="1939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EF336B-2B83-E74C-94DD-C8581021CC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3691" y="5317897"/>
            <a:ext cx="2409405" cy="885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00200" y="771526"/>
            <a:ext cx="7162800" cy="2757643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48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Together, let’s do it.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3242" y="5257800"/>
            <a:ext cx="2583202" cy="1777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2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99DA80-302E-EDDB-FF03-AD55BBBB18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1626697" y="5774157"/>
            <a:ext cx="115416" cy="1154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5F5A8F-EB89-E25A-9AA1-21A13B1857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1623241" y="5950415"/>
            <a:ext cx="118872" cy="118872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8BAC204-7CEE-D110-A823-6508D06F31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0201" y="3609298"/>
            <a:ext cx="8991599" cy="574675"/>
          </a:xfrm>
        </p:spPr>
        <p:txBody>
          <a:bodyPr lIns="0" tIns="0" rIns="0" bIns="0" anchor="ctr">
            <a:noAutofit/>
          </a:bodyPr>
          <a:lstStyle>
            <a:lvl1pPr algn="l">
              <a:defRPr sz="2400" b="1" i="0" spc="3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63CEDC8-94E1-EC60-6019-E736057592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3241" y="5481828"/>
            <a:ext cx="2582862" cy="201613"/>
          </a:xfrm>
        </p:spPr>
        <p:txBody>
          <a:bodyPr lIns="0" tIns="0" rIns="0" bIns="0" anchor="b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137AE39-C78D-DFCC-C930-8B3DDA9632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45247" y="5763130"/>
            <a:ext cx="2360856" cy="477954"/>
          </a:xfrm>
        </p:spPr>
        <p:txBody>
          <a:bodyPr lIns="0" tIns="0" rIns="0" bIns="0" anchor="t">
            <a:noAutofit/>
          </a:bodyPr>
          <a:lstStyle>
            <a:lvl1pPr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1-555-555-5555</a:t>
            </a:r>
          </a:p>
          <a:p>
            <a:pPr lvl="0"/>
            <a:r>
              <a:rPr lang="en-US" err="1"/>
              <a:t>name@email.com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26EFAD4-9764-571F-5721-3409A0ADF9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4456394" y="5774157"/>
            <a:ext cx="115416" cy="1154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A8367CB-0281-C8B0-DDC9-953EF342BE4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4452938" y="5950415"/>
            <a:ext cx="118872" cy="118872"/>
          </a:xfrm>
          <a:prstGeom prst="rect">
            <a:avLst/>
          </a:prstGeom>
        </p:spPr>
      </p:pic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4B73DE07-652F-B3F3-E5A1-96DD44A0B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2938" y="5481828"/>
            <a:ext cx="2582862" cy="201613"/>
          </a:xfrm>
        </p:spPr>
        <p:txBody>
          <a:bodyPr lIns="0" tIns="0" rIns="0" bIns="0" anchor="b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C08BEB3-8286-F2CC-AD1F-02455A8E74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4944" y="5763130"/>
            <a:ext cx="2360856" cy="477954"/>
          </a:xfrm>
        </p:spPr>
        <p:txBody>
          <a:bodyPr lIns="0" tIns="0" rIns="0" bIns="0" anchor="t">
            <a:noAutofit/>
          </a:bodyPr>
          <a:lstStyle>
            <a:lvl1pPr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1-555-555-5555</a:t>
            </a:r>
          </a:p>
          <a:p>
            <a:pPr lvl="0"/>
            <a:r>
              <a:rPr lang="en-US" err="1"/>
              <a:t>name@email.com</a:t>
            </a:r>
            <a:endParaRPr lang="en-US"/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38B490CC-C09A-9A6D-8E2B-A108B76F9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2938" y="5245892"/>
            <a:ext cx="2582862" cy="201613"/>
          </a:xfrm>
        </p:spPr>
        <p:txBody>
          <a:bodyPr lIns="0" tIns="0" rIns="0" bIns="0" anchor="b">
            <a:noAutofit/>
          </a:bodyPr>
          <a:lstStyle>
            <a:lvl1pPr>
              <a:defRPr sz="12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55416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Thank You_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641124-2EEF-9B0D-1A3C-9D603C0645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3648" b="42077"/>
          <a:stretch/>
        </p:blipFill>
        <p:spPr>
          <a:xfrm>
            <a:off x="8979108" y="0"/>
            <a:ext cx="3212892" cy="3972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BD0FCE-DB14-6F43-7994-0A2BBE6DD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5201" t="7203" r="-97" b="58331"/>
          <a:stretch/>
        </p:blipFill>
        <p:spPr>
          <a:xfrm>
            <a:off x="0" y="4918289"/>
            <a:ext cx="2208363" cy="1939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EF336B-2B83-E74C-94DD-C8581021CC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3691" y="5317897"/>
            <a:ext cx="2409405" cy="885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00200" y="771526"/>
            <a:ext cx="7162800" cy="2757643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48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Together, let’s do it.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3242" y="5257800"/>
            <a:ext cx="2583202" cy="1777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2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99DA80-302E-EDDB-FF03-AD55BBBB18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1626697" y="5774157"/>
            <a:ext cx="115416" cy="1154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5F5A8F-EB89-E25A-9AA1-21A13B1857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1623241" y="5950415"/>
            <a:ext cx="118872" cy="118872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8BAC204-7CEE-D110-A823-6508D06F31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0201" y="3609298"/>
            <a:ext cx="8991599" cy="574675"/>
          </a:xfrm>
        </p:spPr>
        <p:txBody>
          <a:bodyPr lIns="0" tIns="0" rIns="0" bIns="0" anchor="ctr">
            <a:noAutofit/>
          </a:bodyPr>
          <a:lstStyle>
            <a:lvl1pPr algn="l">
              <a:defRPr sz="2400" b="1" i="0" spc="3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63CEDC8-94E1-EC60-6019-E736057592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3241" y="5481828"/>
            <a:ext cx="2582862" cy="201613"/>
          </a:xfrm>
        </p:spPr>
        <p:txBody>
          <a:bodyPr lIns="0" tIns="0" rIns="0" bIns="0" anchor="b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137AE39-C78D-DFCC-C930-8B3DDA9632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45247" y="5763130"/>
            <a:ext cx="2360856" cy="477954"/>
          </a:xfrm>
        </p:spPr>
        <p:txBody>
          <a:bodyPr lIns="0" tIns="0" rIns="0" bIns="0" anchor="t">
            <a:noAutofit/>
          </a:bodyPr>
          <a:lstStyle>
            <a:lvl1pPr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1-555-555-5555</a:t>
            </a:r>
          </a:p>
          <a:p>
            <a:pPr lvl="0"/>
            <a:r>
              <a:rPr lang="en-US" err="1"/>
              <a:t>name@email.com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845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24842-3F7D-E642-902F-96ED99F65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38" y="475059"/>
            <a:ext cx="1096566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5FBE-387F-AD40-ABCC-39054BFC8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38" y="1935559"/>
            <a:ext cx="109656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80964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949" y="1936263"/>
            <a:ext cx="6415480" cy="2387600"/>
          </a:xfrm>
        </p:spPr>
        <p:txBody>
          <a:bodyPr lIns="0" tIns="0" rIns="0" bIns="0" anchor="b">
            <a:normAutofit/>
          </a:bodyPr>
          <a:lstStyle>
            <a:lvl1pPr algn="l">
              <a:defRPr sz="60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383280"/>
            <a:ext cx="6415480" cy="87200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EF336B-2B83-E74C-94DD-C8581021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4959" y="5370362"/>
            <a:ext cx="271813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831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A9B9F-F23C-E749-8FB5-FCA866D447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949" y="1936263"/>
            <a:ext cx="6415480" cy="2387600"/>
          </a:xfrm>
        </p:spPr>
        <p:txBody>
          <a:bodyPr lIns="0" tIns="0" rIns="0" bIns="0" anchor="b">
            <a:normAutofit/>
          </a:bodyPr>
          <a:lstStyle>
            <a:lvl1pPr algn="l">
              <a:defRPr sz="60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4F46E-ACE7-EE40-AFAC-ED9C8D84C8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10" y="4383280"/>
            <a:ext cx="6415480" cy="87200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467105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C4B96281-A7C9-7244-A7FE-DC490F4603DC}"/>
              </a:ext>
            </a:extLst>
          </p:cNvPr>
          <p:cNvGrpSpPr/>
          <p:nvPr userDrawn="1"/>
        </p:nvGrpSpPr>
        <p:grpSpPr>
          <a:xfrm>
            <a:off x="3770268" y="2071831"/>
            <a:ext cx="6799728" cy="2788512"/>
            <a:chOff x="7418903" y="2481262"/>
            <a:chExt cx="2535794" cy="175180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33B1017-D636-1E5D-2999-D461AD7905E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418903" y="2481262"/>
              <a:ext cx="2535794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EAA6527-50BC-54DB-66C8-84A377C78C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418903" y="2844006"/>
              <a:ext cx="2535794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5CBD29F-25FC-99F8-6E63-A9C91F3F1D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418903" y="3197225"/>
              <a:ext cx="2535794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42EE0BB-25B1-8D2C-DB0A-B891C0B3936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418903" y="3545681"/>
              <a:ext cx="2535794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F1DA6AE-3688-8D8C-58F4-4C81EA42C40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418903" y="3894137"/>
              <a:ext cx="2535794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02CC5CF-AA65-D729-88A3-959AFAACBF5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418903" y="4233068"/>
              <a:ext cx="2535794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134B71C-60EF-C6AA-CFA7-391539C90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67324" y="2205405"/>
            <a:ext cx="593854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Page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B5DEE3F-E72C-69A9-3B9C-0C10F9A765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7324" y="2771146"/>
            <a:ext cx="593854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Page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EDABB12-3937-3DF7-1A66-3F462D07BD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7324" y="3340733"/>
            <a:ext cx="593854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Page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77B1754-C3E9-D532-BB33-7DDCD5CA8C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324" y="3888113"/>
            <a:ext cx="593854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Page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7EB8DE2-7263-E825-CE33-D829F048C7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7324" y="4457700"/>
            <a:ext cx="593854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Page 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FB800A8-45AC-B261-CABB-6E84990AC9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7324" y="4974564"/>
            <a:ext cx="593854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Page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0E33C02-48A6-4A4F-9FA8-0AA32B9068FC}"/>
              </a:ext>
            </a:extLst>
          </p:cNvPr>
          <p:cNvCxnSpPr>
            <a:cxnSpLocks/>
          </p:cNvCxnSpPr>
          <p:nvPr userDrawn="1"/>
        </p:nvCxnSpPr>
        <p:spPr>
          <a:xfrm flipH="1">
            <a:off x="608198" y="457200"/>
            <a:ext cx="318387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96DF37-1F5A-75B9-025F-A9EDD25113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467" y="770788"/>
            <a:ext cx="2683133" cy="16732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10000"/>
              </a:lnSpc>
              <a:defRPr sz="44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7934E0A-6D22-534A-9038-61BD303125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78769" y="2205405"/>
            <a:ext cx="3862923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8BD1155E-517F-E64A-9586-86F260726A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78769" y="2773394"/>
            <a:ext cx="3862923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0BB0CA29-9D7A-4940-99E2-92CC9BF5C1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78769" y="3347283"/>
            <a:ext cx="3862923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BE8F07F-253F-7549-93C9-4B602CF28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8768" y="3886849"/>
            <a:ext cx="3862923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DF952B06-7DFB-EE47-924D-2B633E88B0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8768" y="4452561"/>
            <a:ext cx="3862923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C52D91EC-55D7-504F-9633-18ADF1904D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8768" y="4982700"/>
            <a:ext cx="3862923" cy="3034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Open Sans Light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A1C855-9DDE-BA40-A28A-8F6ED3FD1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305" y="6455263"/>
            <a:ext cx="670891" cy="2468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523198-D9F7-6ABF-7ED2-6D1740C57585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B1D57-8BE9-FE5C-7119-311FABA275D6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="0" i="0">
                <a:solidFill>
                  <a:schemeClr val="bg2">
                    <a:lumMod val="75000"/>
                  </a:schemeClr>
                </a:solidFill>
                <a:latin typeface="Open Sans Light" panose="020B0606030504020204" pitchFamily="34" charset="0"/>
              </a:rPr>
              <a:t>HCA Healthcare</a:t>
            </a:r>
            <a:endParaRPr lang="en-US" sz="700" b="0" i="0" baseline="30000">
              <a:solidFill>
                <a:schemeClr val="bg2">
                  <a:lumMod val="75000"/>
                </a:schemeClr>
              </a:solidFill>
              <a:latin typeface="Open Sans Light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46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9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slideLayout" Target="../slideLayouts/slideLayout114.xml"/><Relationship Id="rId26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5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118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0825E6-6965-BF46-A119-6E5D04D5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38" y="475059"/>
            <a:ext cx="109656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5554A-EA77-7749-82BF-F1FA73496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38" y="1935559"/>
            <a:ext cx="109656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61BB1-CFDC-EC2E-8175-136CB83C8E6A}"/>
              </a:ext>
            </a:extLst>
          </p:cNvPr>
          <p:cNvSpPr txBox="1"/>
          <p:nvPr userDrawn="1"/>
        </p:nvSpPr>
        <p:spPr>
          <a:xfrm>
            <a:off x="616738" y="198209"/>
            <a:ext cx="3200400" cy="109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en-US" sz="700" b="0" i="0" baseline="30000">
              <a:solidFill>
                <a:schemeClr val="bg1">
                  <a:lumMod val="75000"/>
                </a:schemeClr>
              </a:solidFill>
              <a:latin typeface="Open Sans Light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8C636-573A-32C8-37E6-ED9139D01610}"/>
              </a:ext>
            </a:extLst>
          </p:cNvPr>
          <p:cNvSpPr txBox="1"/>
          <p:nvPr userDrawn="1"/>
        </p:nvSpPr>
        <p:spPr>
          <a:xfrm>
            <a:off x="7827572" y="6534150"/>
            <a:ext cx="38596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t>©2024 Hargrove, LLC. Proprietary and Confidential Information – Not for Further Distribution | </a:t>
            </a:r>
            <a:fld id="{D2DB3381-93CA-4D8D-B3D7-91E6C64229B4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Open Sans Light" panose="020B0606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AFABAB"/>
              </a:solidFill>
              <a:effectLst/>
              <a:uLnTx/>
              <a:uFillTx/>
              <a:latin typeface="Open Sans Light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56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5" r:id="rId2"/>
    <p:sldLayoutId id="2147483824" r:id="rId3"/>
    <p:sldLayoutId id="2147483718" r:id="rId4"/>
    <p:sldLayoutId id="2147483748" r:id="rId5"/>
    <p:sldLayoutId id="2147483749" r:id="rId6"/>
    <p:sldLayoutId id="2147483720" r:id="rId7"/>
    <p:sldLayoutId id="2147483820" r:id="rId8"/>
    <p:sldLayoutId id="2147483822" r:id="rId9"/>
    <p:sldLayoutId id="2147483821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67" r:id="rId16"/>
    <p:sldLayoutId id="2147483766" r:id="rId17"/>
    <p:sldLayoutId id="2147483765" r:id="rId18"/>
    <p:sldLayoutId id="2147483764" r:id="rId19"/>
    <p:sldLayoutId id="2147483772" r:id="rId20"/>
    <p:sldLayoutId id="2147483773" r:id="rId21"/>
    <p:sldLayoutId id="2147483774" r:id="rId22"/>
    <p:sldLayoutId id="2147483826" r:id="rId23"/>
    <p:sldLayoutId id="2147483771" r:id="rId24"/>
    <p:sldLayoutId id="2147483775" r:id="rId25"/>
    <p:sldLayoutId id="2147483768" r:id="rId26"/>
    <p:sldLayoutId id="2147483728" r:id="rId27"/>
    <p:sldLayoutId id="2147483754" r:id="rId28"/>
    <p:sldLayoutId id="2147483827" r:id="rId29"/>
    <p:sldLayoutId id="2147483769" r:id="rId30"/>
    <p:sldLayoutId id="2147483776" r:id="rId31"/>
    <p:sldLayoutId id="2147483786" r:id="rId32"/>
    <p:sldLayoutId id="2147483787" r:id="rId33"/>
    <p:sldLayoutId id="2147483788" r:id="rId34"/>
    <p:sldLayoutId id="2147483789" r:id="rId35"/>
    <p:sldLayoutId id="2147483755" r:id="rId36"/>
    <p:sldLayoutId id="2147483777" r:id="rId37"/>
    <p:sldLayoutId id="2147483750" r:id="rId38"/>
    <p:sldLayoutId id="2147483752" r:id="rId39"/>
    <p:sldLayoutId id="2147483751" r:id="rId40"/>
    <p:sldLayoutId id="2147483730" r:id="rId41"/>
    <p:sldLayoutId id="2147483731" r:id="rId42"/>
    <p:sldLayoutId id="2147483758" r:id="rId43"/>
    <p:sldLayoutId id="2147483722" r:id="rId44"/>
    <p:sldLayoutId id="2147483732" r:id="rId45"/>
    <p:sldLayoutId id="2147483759" r:id="rId46"/>
    <p:sldLayoutId id="2147483790" r:id="rId47"/>
    <p:sldLayoutId id="2147483796" r:id="rId48"/>
    <p:sldLayoutId id="2147483791" r:id="rId49"/>
    <p:sldLayoutId id="2147483797" r:id="rId50"/>
    <p:sldLayoutId id="2147483733" r:id="rId51"/>
    <p:sldLayoutId id="2147483778" r:id="rId52"/>
    <p:sldLayoutId id="2147483799" r:id="rId53"/>
    <p:sldLayoutId id="2147483784" r:id="rId54"/>
    <p:sldLayoutId id="2147483814" r:id="rId55"/>
    <p:sldLayoutId id="2147483794" r:id="rId56"/>
    <p:sldLayoutId id="2147483815" r:id="rId57"/>
    <p:sldLayoutId id="2147483795" r:id="rId58"/>
    <p:sldLayoutId id="2147483800" r:id="rId59"/>
    <p:sldLayoutId id="2147483816" r:id="rId60"/>
    <p:sldLayoutId id="2147483817" r:id="rId61"/>
    <p:sldLayoutId id="2147483802" r:id="rId62"/>
    <p:sldLayoutId id="2147483803" r:id="rId63"/>
    <p:sldLayoutId id="2147483804" r:id="rId64"/>
    <p:sldLayoutId id="2147483805" r:id="rId65"/>
    <p:sldLayoutId id="2147483806" r:id="rId66"/>
    <p:sldLayoutId id="2147483807" r:id="rId67"/>
    <p:sldLayoutId id="2147483808" r:id="rId68"/>
    <p:sldLayoutId id="2147483809" r:id="rId69"/>
    <p:sldLayoutId id="2147483810" r:id="rId70"/>
    <p:sldLayoutId id="2147483811" r:id="rId71"/>
    <p:sldLayoutId id="2147483812" r:id="rId72"/>
    <p:sldLayoutId id="2147483813" r:id="rId73"/>
    <p:sldLayoutId id="2147483818" r:id="rId74"/>
    <p:sldLayoutId id="2147483801" r:id="rId75"/>
    <p:sldLayoutId id="2147483780" r:id="rId76"/>
    <p:sldLayoutId id="2147483782" r:id="rId77"/>
    <p:sldLayoutId id="2147483781" r:id="rId78"/>
    <p:sldLayoutId id="2147483783" r:id="rId79"/>
    <p:sldLayoutId id="2147483737" r:id="rId80"/>
    <p:sldLayoutId id="2147483738" r:id="rId81"/>
    <p:sldLayoutId id="2147483739" r:id="rId82"/>
    <p:sldLayoutId id="2147483740" r:id="rId83"/>
    <p:sldLayoutId id="2147483785" r:id="rId84"/>
    <p:sldLayoutId id="2147483743" r:id="rId85"/>
    <p:sldLayoutId id="2147483760" r:id="rId86"/>
    <p:sldLayoutId id="2147483761" r:id="rId87"/>
    <p:sldLayoutId id="2147483742" r:id="rId88"/>
    <p:sldLayoutId id="2147483763" r:id="rId89"/>
    <p:sldLayoutId id="2147483762" r:id="rId90"/>
    <p:sldLayoutId id="2147483744" r:id="rId91"/>
    <p:sldLayoutId id="2147483792" r:id="rId92"/>
    <p:sldLayoutId id="2147483793" r:id="rId93"/>
    <p:sldLayoutId id="2147483770" r:id="rId94"/>
    <p:sldLayoutId id="2147483819" r:id="rId95"/>
    <p:sldLayoutId id="2147483747" r:id="rId9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 Extrabold" panose="020B0906030804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9FCC3B"/>
          </p15:clr>
        </p15:guide>
        <p15:guide id="2" pos="384" userDrawn="1">
          <p15:clr>
            <a:srgbClr val="C35EA4"/>
          </p15:clr>
        </p15:guide>
        <p15:guide id="3" pos="7296">
          <p15:clr>
            <a:srgbClr val="C35EA4"/>
          </p15:clr>
        </p15:guide>
        <p15:guide id="4" pos="912">
          <p15:clr>
            <a:srgbClr val="F26B43"/>
          </p15:clr>
        </p15:guide>
        <p15:guide id="5" pos="1008">
          <p15:clr>
            <a:srgbClr val="F26B43"/>
          </p15:clr>
        </p15:guide>
        <p15:guide id="6" pos="1488" userDrawn="1">
          <p15:clr>
            <a:srgbClr val="F26B43"/>
          </p15:clr>
        </p15:guide>
        <p15:guide id="7" pos="1584" userDrawn="1">
          <p15:clr>
            <a:srgbClr val="F26B43"/>
          </p15:clr>
        </p15:guide>
        <p15:guide id="8" pos="2064">
          <p15:clr>
            <a:srgbClr val="F26B43"/>
          </p15:clr>
        </p15:guide>
        <p15:guide id="9" pos="2160">
          <p15:clr>
            <a:srgbClr val="F26B43"/>
          </p15:clr>
        </p15:guide>
        <p15:guide id="10" pos="2640">
          <p15:clr>
            <a:srgbClr val="F26B43"/>
          </p15:clr>
        </p15:guide>
        <p15:guide id="11" pos="2736">
          <p15:clr>
            <a:srgbClr val="F26B43"/>
          </p15:clr>
        </p15:guide>
        <p15:guide id="12" pos="3216">
          <p15:clr>
            <a:srgbClr val="F26B43"/>
          </p15:clr>
        </p15:guide>
        <p15:guide id="13" pos="3312">
          <p15:clr>
            <a:srgbClr val="F26B43"/>
          </p15:clr>
        </p15:guide>
        <p15:guide id="14" pos="3792">
          <p15:clr>
            <a:srgbClr val="F26B43"/>
          </p15:clr>
        </p15:guide>
        <p15:guide id="15" pos="3888">
          <p15:clr>
            <a:srgbClr val="F26B43"/>
          </p15:clr>
        </p15:guide>
        <p15:guide id="16" pos="4368">
          <p15:clr>
            <a:srgbClr val="F26B43"/>
          </p15:clr>
        </p15:guide>
        <p15:guide id="17" pos="4464">
          <p15:clr>
            <a:srgbClr val="F26B43"/>
          </p15:clr>
        </p15:guide>
        <p15:guide id="18" pos="4944">
          <p15:clr>
            <a:srgbClr val="F26B43"/>
          </p15:clr>
        </p15:guide>
        <p15:guide id="19" pos="5040">
          <p15:clr>
            <a:srgbClr val="F26B43"/>
          </p15:clr>
        </p15:guide>
        <p15:guide id="20" pos="5520">
          <p15:clr>
            <a:srgbClr val="F26B43"/>
          </p15:clr>
        </p15:guide>
        <p15:guide id="21" pos="5616">
          <p15:clr>
            <a:srgbClr val="F26B43"/>
          </p15:clr>
        </p15:guide>
        <p15:guide id="22" pos="6096">
          <p15:clr>
            <a:srgbClr val="F26B43"/>
          </p15:clr>
        </p15:guide>
        <p15:guide id="23" pos="6192">
          <p15:clr>
            <a:srgbClr val="F26B43"/>
          </p15:clr>
        </p15:guide>
        <p15:guide id="24" pos="6672">
          <p15:clr>
            <a:srgbClr val="F26B43"/>
          </p15:clr>
        </p15:guide>
        <p15:guide id="25" pos="6768">
          <p15:clr>
            <a:srgbClr val="F26B43"/>
          </p15:clr>
        </p15:guide>
        <p15:guide id="28" orient="horz" pos="2736" userDrawn="1">
          <p15:clr>
            <a:srgbClr val="9FCC3B"/>
          </p15:clr>
        </p15:guide>
        <p15:guide id="29" orient="horz" pos="1008" userDrawn="1">
          <p15:clr>
            <a:srgbClr val="9FCC3B"/>
          </p15:clr>
        </p15:guide>
        <p15:guide id="30" orient="horz" pos="3960" userDrawn="1">
          <p15:clr>
            <a:srgbClr val="C35EA4"/>
          </p15:clr>
        </p15:guide>
        <p15:guide id="31" orient="horz" pos="360" userDrawn="1">
          <p15:clr>
            <a:srgbClr val="C35EA4"/>
          </p15:clr>
        </p15:guide>
        <p15:guide id="32" orient="horz" pos="1584" userDrawn="1">
          <p15:clr>
            <a:srgbClr val="9FCC3B"/>
          </p15:clr>
        </p15:guide>
        <p15:guide id="33" orient="horz" pos="432" userDrawn="1">
          <p15:clr>
            <a:srgbClr val="9FCC3B"/>
          </p15:clr>
        </p15:guide>
        <p15:guide id="34" orient="horz" pos="3312" userDrawn="1">
          <p15:clr>
            <a:srgbClr val="9FCC3B"/>
          </p15:clr>
        </p15:guide>
        <p15:guide id="35" orient="horz" pos="3888" userDrawn="1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0825E6-6965-BF46-A119-6E5D04D5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38" y="475059"/>
            <a:ext cx="109656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5554A-EA77-7749-82BF-F1FA73496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38" y="1935559"/>
            <a:ext cx="109656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467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 Extrabold" panose="020B0906030804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9FCC3B"/>
          </p15:clr>
        </p15:guide>
        <p15:guide id="2" pos="384">
          <p15:clr>
            <a:srgbClr val="C35EA4"/>
          </p15:clr>
        </p15:guide>
        <p15:guide id="3" pos="7296">
          <p15:clr>
            <a:srgbClr val="C35EA4"/>
          </p15:clr>
        </p15:guide>
        <p15:guide id="4" pos="912">
          <p15:clr>
            <a:srgbClr val="F26B43"/>
          </p15:clr>
        </p15:guide>
        <p15:guide id="5" pos="1008">
          <p15:clr>
            <a:srgbClr val="F26B43"/>
          </p15:clr>
        </p15:guide>
        <p15:guide id="6" pos="1488">
          <p15:clr>
            <a:srgbClr val="F26B43"/>
          </p15:clr>
        </p15:guide>
        <p15:guide id="7" pos="1584">
          <p15:clr>
            <a:srgbClr val="F26B43"/>
          </p15:clr>
        </p15:guide>
        <p15:guide id="8" pos="2064">
          <p15:clr>
            <a:srgbClr val="F26B43"/>
          </p15:clr>
        </p15:guide>
        <p15:guide id="9" pos="2160">
          <p15:clr>
            <a:srgbClr val="F26B43"/>
          </p15:clr>
        </p15:guide>
        <p15:guide id="10" pos="2640">
          <p15:clr>
            <a:srgbClr val="F26B43"/>
          </p15:clr>
        </p15:guide>
        <p15:guide id="11" pos="2736">
          <p15:clr>
            <a:srgbClr val="F26B43"/>
          </p15:clr>
        </p15:guide>
        <p15:guide id="12" pos="3216">
          <p15:clr>
            <a:srgbClr val="F26B43"/>
          </p15:clr>
        </p15:guide>
        <p15:guide id="13" pos="3312">
          <p15:clr>
            <a:srgbClr val="F26B43"/>
          </p15:clr>
        </p15:guide>
        <p15:guide id="14" pos="3792">
          <p15:clr>
            <a:srgbClr val="F26B43"/>
          </p15:clr>
        </p15:guide>
        <p15:guide id="15" pos="3888">
          <p15:clr>
            <a:srgbClr val="F26B43"/>
          </p15:clr>
        </p15:guide>
        <p15:guide id="16" pos="4368">
          <p15:clr>
            <a:srgbClr val="F26B43"/>
          </p15:clr>
        </p15:guide>
        <p15:guide id="17" pos="4464">
          <p15:clr>
            <a:srgbClr val="F26B43"/>
          </p15:clr>
        </p15:guide>
        <p15:guide id="18" pos="4944">
          <p15:clr>
            <a:srgbClr val="F26B43"/>
          </p15:clr>
        </p15:guide>
        <p15:guide id="19" pos="5040">
          <p15:clr>
            <a:srgbClr val="F26B43"/>
          </p15:clr>
        </p15:guide>
        <p15:guide id="20" pos="5520">
          <p15:clr>
            <a:srgbClr val="F26B43"/>
          </p15:clr>
        </p15:guide>
        <p15:guide id="21" pos="5616">
          <p15:clr>
            <a:srgbClr val="F26B43"/>
          </p15:clr>
        </p15:guide>
        <p15:guide id="22" pos="6096">
          <p15:clr>
            <a:srgbClr val="F26B43"/>
          </p15:clr>
        </p15:guide>
        <p15:guide id="23" pos="6192">
          <p15:clr>
            <a:srgbClr val="F26B43"/>
          </p15:clr>
        </p15:guide>
        <p15:guide id="24" pos="6672">
          <p15:clr>
            <a:srgbClr val="F26B43"/>
          </p15:clr>
        </p15:guide>
        <p15:guide id="25" pos="6768">
          <p15:clr>
            <a:srgbClr val="F26B43"/>
          </p15:clr>
        </p15:guide>
        <p15:guide id="26" orient="horz" pos="288">
          <p15:clr>
            <a:srgbClr val="C35EA4"/>
          </p15:clr>
        </p15:guide>
        <p15:guide id="27" orient="horz" pos="4032">
          <p15:clr>
            <a:srgbClr val="C35EA4"/>
          </p15:clr>
        </p15:guide>
        <p15:guide id="28" orient="horz" pos="3096">
          <p15:clr>
            <a:srgbClr val="9FCC3B"/>
          </p15:clr>
        </p15:guide>
        <p15:guide id="29" orient="horz" pos="1224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hyperlink" Target="https://vimeo.com/reviews/0714550a-4a8b-4ed4-8ac0-56404c7a0844/videos/1151999967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reviews/0714550a-4a8b-4ed4-8ac0-56404c7a0844/videos/1151999967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43.emf"/><Relationship Id="rId11" Type="http://schemas.openxmlformats.org/officeDocument/2006/relationships/image" Target="../media/image28.svg"/><Relationship Id="rId5" Type="http://schemas.openxmlformats.org/officeDocument/2006/relationships/image" Target="../media/image42.jpeg"/><Relationship Id="rId10" Type="http://schemas.openxmlformats.org/officeDocument/2006/relationships/image" Target="../media/image27.png"/><Relationship Id="rId4" Type="http://schemas.openxmlformats.org/officeDocument/2006/relationships/image" Target="../media/image41.jpeg"/><Relationship Id="rId9" Type="http://schemas.openxmlformats.org/officeDocument/2006/relationships/hyperlink" Target="https://vimeo.com/reviews/5f750065-9be0-4292-b538-e23ca274d3cb/videos/11393627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hat looking at a crowd&#10;&#10;Description automatically generated">
            <a:extLst>
              <a:ext uri="{FF2B5EF4-FFF2-40B4-BE49-F238E27FC236}">
                <a16:creationId xmlns:a16="http://schemas.microsoft.com/office/drawing/2014/main" id="{4DDA6C72-BD42-423A-42D9-94DABB5BA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3" b="6743"/>
          <a:stretch/>
        </p:blipFill>
        <p:spPr>
          <a:xfrm>
            <a:off x="16467" y="-1"/>
            <a:ext cx="1233965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5BBA7-423A-7147-9B5C-7CCB89D96787}"/>
              </a:ext>
            </a:extLst>
          </p:cNvPr>
          <p:cNvSpPr/>
          <p:nvPr/>
        </p:nvSpPr>
        <p:spPr>
          <a:xfrm rot="5400000" flipH="1">
            <a:off x="4358784" y="-4358784"/>
            <a:ext cx="3638552" cy="12356117"/>
          </a:xfrm>
          <a:prstGeom prst="rect">
            <a:avLst/>
          </a:prstGeom>
          <a:gradFill>
            <a:gsLst>
              <a:gs pos="42000">
                <a:srgbClr val="000000">
                  <a:alpha val="33000"/>
                </a:srgbClr>
              </a:gs>
              <a:gs pos="15000">
                <a:schemeClr val="tx1">
                  <a:lumMod val="95000"/>
                  <a:lumOff val="5000"/>
                  <a:alpha val="72000"/>
                </a:schemeClr>
              </a:gs>
              <a:gs pos="71000">
                <a:schemeClr val="tx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3D90383-6BAF-A44E-8AD2-CA9567AEAFFD}"/>
              </a:ext>
            </a:extLst>
          </p:cNvPr>
          <p:cNvSpPr txBox="1">
            <a:spLocks/>
          </p:cNvSpPr>
          <p:nvPr/>
        </p:nvSpPr>
        <p:spPr>
          <a:xfrm>
            <a:off x="554813" y="547688"/>
            <a:ext cx="11203077" cy="1966912"/>
          </a:xfrm>
          <a:prstGeom prst="rect">
            <a:avLst/>
          </a:prstGeom>
        </p:spPr>
        <p:txBody>
          <a:bodyPr wrap="none" lIns="0" tIns="0" rIns="0" bIns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  <a:sym typeface="Arial"/>
              </a:rPr>
              <a:t>Event experiences to </a:t>
            </a:r>
          </a:p>
          <a:p>
            <a:pPr marL="0" marR="0" lvl="0" indent="0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5400" kern="0" dirty="0">
                <a:solidFill>
                  <a:srgbClr val="FFFFFF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		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  <a:sym typeface="Arial"/>
              </a:rPr>
              <a:t>connect a community</a:t>
            </a:r>
            <a:endParaRPr kumimoji="0" lang="en-US" sz="5400" b="0" u="none" strike="noStrike" kern="0" cap="none" spc="-2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6E8768-0540-45A1-7839-CA5C18DFD026}"/>
              </a:ext>
            </a:extLst>
          </p:cNvPr>
          <p:cNvSpPr/>
          <p:nvPr/>
        </p:nvSpPr>
        <p:spPr>
          <a:xfrm rot="16200000" flipH="1" flipV="1">
            <a:off x="4279757" y="-1218361"/>
            <a:ext cx="3796604" cy="12356117"/>
          </a:xfrm>
          <a:prstGeom prst="rect">
            <a:avLst/>
          </a:prstGeom>
          <a:gradFill>
            <a:gsLst>
              <a:gs pos="42000">
                <a:srgbClr val="000000">
                  <a:alpha val="33000"/>
                </a:srgbClr>
              </a:gs>
              <a:gs pos="15000">
                <a:schemeClr val="tx1">
                  <a:lumMod val="95000"/>
                  <a:lumOff val="5000"/>
                  <a:alpha val="72000"/>
                </a:schemeClr>
              </a:gs>
              <a:gs pos="71000">
                <a:schemeClr val="tx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125309-474C-0F11-109A-3F072EFAFF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5689202"/>
            <a:ext cx="5410200" cy="400754"/>
          </a:xfrm>
        </p:spPr>
        <p:txBody>
          <a:bodyPr/>
          <a:lstStyle/>
          <a:p>
            <a:r>
              <a:rPr lang="en-US"/>
              <a:t>Procore </a:t>
            </a:r>
            <a:r>
              <a:rPr lang="en-US" err="1"/>
              <a:t>Groundbreak</a:t>
            </a:r>
            <a:r>
              <a:rPr lang="en-US"/>
              <a:t>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8006A-7869-0E0D-750D-173AD24197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" y="6117374"/>
            <a:ext cx="5410200" cy="285820"/>
          </a:xfrm>
        </p:spPr>
        <p:txBody>
          <a:bodyPr/>
          <a:lstStyle/>
          <a:p>
            <a:r>
              <a:rPr lang="en-US" dirty="0"/>
              <a:t>George R. Brown Convention Center | Houston, TX</a:t>
            </a:r>
          </a:p>
        </p:txBody>
      </p:sp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id="{8F1B37D2-7483-62FD-98CA-C67BFAC9C961}"/>
              </a:ext>
            </a:extLst>
          </p:cNvPr>
          <p:cNvSpPr txBox="1"/>
          <p:nvPr/>
        </p:nvSpPr>
        <p:spPr>
          <a:xfrm>
            <a:off x="10285658" y="5881478"/>
            <a:ext cx="171445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CHECK OUT 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THE VIDEO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AFB7ABD-7433-0FB5-7FA5-83EEFF47B67E}"/>
              </a:ext>
            </a:extLst>
          </p:cNvPr>
          <p:cNvGrpSpPr/>
          <p:nvPr/>
        </p:nvGrpSpPr>
        <p:grpSpPr>
          <a:xfrm>
            <a:off x="9761826" y="5885348"/>
            <a:ext cx="368348" cy="369332"/>
            <a:chOff x="9211896" y="5234947"/>
            <a:chExt cx="1101315" cy="1104256"/>
          </a:xfrm>
        </p:grpSpPr>
        <p:sp>
          <p:nvSpPr>
            <p:cNvPr id="9" name="Oval 8">
              <a:hlinkClick r:id="rId4"/>
              <a:extLst>
                <a:ext uri="{FF2B5EF4-FFF2-40B4-BE49-F238E27FC236}">
                  <a16:creationId xmlns:a16="http://schemas.microsoft.com/office/drawing/2014/main" id="{F451D8CE-D9F6-66BB-2092-EB93B97D1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11896" y="5234947"/>
              <a:ext cx="1101315" cy="11042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0" name="Graphic 9" descr="Play with solid fill">
              <a:extLst>
                <a:ext uri="{FF2B5EF4-FFF2-40B4-BE49-F238E27FC236}">
                  <a16:creationId xmlns:a16="http://schemas.microsoft.com/office/drawing/2014/main" id="{F7A652D9-72A5-D663-69D8-9F5A81A4C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464661" y="5496211"/>
              <a:ext cx="696190" cy="581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101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14A19-7BDA-7022-6681-E89D1E04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340" y="697256"/>
            <a:ext cx="4075868" cy="323034"/>
          </a:xfrm>
        </p:spPr>
        <p:txBody>
          <a:bodyPr/>
          <a:lstStyle/>
          <a:p>
            <a:r>
              <a:rPr lang="en-US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Procore </a:t>
            </a:r>
            <a:r>
              <a:rPr lang="en-US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Groundbreak</a:t>
            </a:r>
            <a:r>
              <a:rPr lang="en-US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CA741-6231-FEF9-0CCA-56808F5BB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9" y="1445539"/>
            <a:ext cx="3826785" cy="655709"/>
          </a:xfrm>
        </p:spPr>
        <p:txBody>
          <a:bodyPr/>
          <a:lstStyle/>
          <a:p>
            <a:r>
              <a:rPr lang="en-US" sz="1100"/>
              <a:t>Create a brand-led, story-rich environment for the construction tech community to forge meaningful connections, explore technology through interactive play, and embrace innovative ideas in a rapidly-changing industry.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F639DF7-DF11-B73A-625B-CA5A53916FD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01663" y="4908907"/>
            <a:ext cx="4075868" cy="1333937"/>
          </a:xfrm>
        </p:spPr>
        <p:txBody>
          <a:bodyPr numCol="2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Event Strategy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Creative &amp; Design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Fabrication &amp; Graphics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Exhibitor</a:t>
            </a:r>
            <a:r>
              <a:rPr lang="en-US" sz="1100">
                <a:solidFill>
                  <a:srgbClr val="000000">
                    <a:lumMod val="95000"/>
                    <a:lumOff val="5000"/>
                  </a:srgbClr>
                </a:solidFill>
              </a:rPr>
              <a:t> Services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Management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Event Management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General Contracting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End-to-End Production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Media Management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100">
                <a:solidFill>
                  <a:srgbClr val="000000">
                    <a:lumMod val="95000"/>
                    <a:lumOff val="5000"/>
                  </a:srgbClr>
                </a:solidFill>
              </a:rPr>
              <a:t>A/V Equipment &amp; Installation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</a:t>
            </a:r>
            <a:r>
              <a:rPr lang="en-US" sz="1100" err="1">
                <a:solidFill>
                  <a:srgbClr val="000000">
                    <a:lumMod val="95000"/>
                    <a:lumOff val="5000"/>
                  </a:srgbClr>
                </a:solidFill>
              </a:rPr>
              <a:t>ive</a:t>
            </a:r>
            <a:r>
              <a:rPr lang="en-US" sz="1100">
                <a:solidFill>
                  <a:srgbClr val="000000">
                    <a:lumMod val="95000"/>
                    <a:lumOff val="5000"/>
                  </a:srgbClr>
                </a:solidFill>
              </a:rPr>
              <a:t> Show Production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100">
                <a:solidFill>
                  <a:srgbClr val="000000">
                    <a:lumMod val="95000"/>
                    <a:lumOff val="5000"/>
                  </a:srgbClr>
                </a:solidFill>
              </a:rPr>
              <a:t>Stage Management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100">
                <a:solidFill>
                  <a:srgbClr val="000000">
                    <a:lumMod val="95000"/>
                    <a:lumOff val="5000"/>
                  </a:srgbClr>
                </a:solidFill>
              </a:rPr>
              <a:t>Custom Content Creation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C1A2E73-86E2-B721-19AB-61CA27358627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18069" y="1255968"/>
            <a:ext cx="4075868" cy="176092"/>
          </a:xfrm>
        </p:spPr>
        <p:txBody>
          <a:bodyPr/>
          <a:lstStyle/>
          <a:p>
            <a:r>
              <a:rPr lang="en-US"/>
              <a:t>OBJECTIVE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903C5E-A1B3-485B-E0D4-F83ACDA506AF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01663" y="2417670"/>
            <a:ext cx="3826785" cy="2096428"/>
          </a:xfrm>
        </p:spPr>
        <p:txBody>
          <a:bodyPr/>
          <a:lstStyle/>
          <a:p>
            <a:r>
              <a:rPr lang="en-US" sz="1100"/>
              <a:t>As their end-to-end solutions partner, Encore and Hargrove delivered a fully immersive experiential build that seamlessly translated the Procore’s brand language into a three-dimensional, real-world environment. The design featured custom scenic design, an engaging Helix Hub centerpiece, and a dynamic expo hall curated for social-worthy moments and meaningful touchpoints. </a:t>
            </a:r>
          </a:p>
          <a:p>
            <a:r>
              <a:rPr lang="en-US" sz="1100"/>
              <a:t>Every aspect of the attendee journey was thoughtfully branded, from photo opportunities and tactile activations to environmental graphics that reinforced a holistic experience. This space was designed to speak the brand’s identity, foster opportunities for hands-on engagement, and create a unified environment that felt both cohesive and intentional.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4C9E2A1-8783-F3A9-2223-2BB26C2387D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01663" y="2228099"/>
            <a:ext cx="4075868" cy="176092"/>
          </a:xfrm>
        </p:spPr>
        <p:txBody>
          <a:bodyPr/>
          <a:lstStyle/>
          <a:p>
            <a:r>
              <a:rPr lang="en-US"/>
              <a:t>SOLUTION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C6C00AB-8FAC-A5B9-A844-C21632BE76F4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606241" y="4717362"/>
            <a:ext cx="4075868" cy="176092"/>
          </a:xfrm>
        </p:spPr>
        <p:txBody>
          <a:bodyPr/>
          <a:lstStyle/>
          <a:p>
            <a:r>
              <a:rPr lang="en-US"/>
              <a:t>SERVICES PROVIDED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4C7407D-0B81-8995-7379-122549300B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1663" y="477206"/>
            <a:ext cx="4087812" cy="254000"/>
          </a:xfrm>
        </p:spPr>
        <p:txBody>
          <a:bodyPr/>
          <a:lstStyle/>
          <a:p>
            <a:r>
              <a:rPr lang="en-US" dirty="0"/>
              <a:t>End-to-End Event Design </a:t>
            </a:r>
            <a:r>
              <a:rPr lang="en-US"/>
              <a:t>&amp; Production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68B854-152F-444E-3C45-7FAEB8386689}"/>
              </a:ext>
            </a:extLst>
          </p:cNvPr>
          <p:cNvSpPr txBox="1"/>
          <p:nvPr/>
        </p:nvSpPr>
        <p:spPr>
          <a:xfrm>
            <a:off x="5898454" y="-3758549"/>
            <a:ext cx="2077442" cy="19002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>
                <a:solidFill>
                  <a:schemeClr val="bg1"/>
                </a:solidFill>
                <a:effectLst/>
                <a:latin typeface="-webkit-standard"/>
              </a:rPr>
              <a:t>This is our second year working with Encore and Hargrove on this event. And they're just a fantastic group of people, Wonderful to work with, but also just top of their game. What I love about working with Encore and Hargrove is that they're always helping us to step things up to the next level.</a:t>
            </a:r>
          </a:p>
        </p:txBody>
      </p:sp>
      <p:pic>
        <p:nvPicPr>
          <p:cNvPr id="47" name="Picture Placeholder 46" descr="A wall with wires and a sign&#10;&#10;Description automatically generated with medium confidence">
            <a:extLst>
              <a:ext uri="{FF2B5EF4-FFF2-40B4-BE49-F238E27FC236}">
                <a16:creationId xmlns:a16="http://schemas.microsoft.com/office/drawing/2014/main" id="{4A8D22A6-66CD-B866-A10F-59FEF0697D5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64" r="17280" b="6084"/>
          <a:stretch/>
        </p:blipFill>
        <p:spPr>
          <a:xfrm>
            <a:off x="8636713" y="2287493"/>
            <a:ext cx="3569208" cy="2283015"/>
          </a:xfrm>
          <a:prstGeom prst="rect">
            <a:avLst/>
          </a:prstGeom>
        </p:spPr>
      </p:pic>
      <p:pic>
        <p:nvPicPr>
          <p:cNvPr id="50" name="Picture Placeholder 49" descr="A group of people in a room with large screens&#10;&#10;Description automatically generated">
            <a:extLst>
              <a:ext uri="{FF2B5EF4-FFF2-40B4-BE49-F238E27FC236}">
                <a16:creationId xmlns:a16="http://schemas.microsoft.com/office/drawing/2014/main" id="{FE199B0B-6C1A-5B66-FAEE-C215E470FB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" b="1985"/>
          <a:stretch>
            <a:fillRect/>
          </a:stretch>
        </p:blipFill>
        <p:spPr>
          <a:xfrm>
            <a:off x="8636713" y="2986"/>
            <a:ext cx="3569208" cy="2283015"/>
          </a:xfrm>
          <a:prstGeom prst="rect">
            <a:avLst/>
          </a:prstGeom>
        </p:spPr>
      </p:pic>
      <p:pic>
        <p:nvPicPr>
          <p:cNvPr id="51" name="Picture Placeholder 50" descr="A large auditorium with rows of chairs&#10;&#10;Description automatically generated">
            <a:extLst>
              <a:ext uri="{FF2B5EF4-FFF2-40B4-BE49-F238E27FC236}">
                <a16:creationId xmlns:a16="http://schemas.microsoft.com/office/drawing/2014/main" id="{ED7E15AB-93BD-25BF-E4D2-F8F556190D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" b="191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2" name="Round Same Side Corner Rectangle 16">
            <a:extLst>
              <a:ext uri="{FF2B5EF4-FFF2-40B4-BE49-F238E27FC236}">
                <a16:creationId xmlns:a16="http://schemas.microsoft.com/office/drawing/2014/main" id="{380F13DA-2A02-7F80-33BD-73321650A33A}"/>
              </a:ext>
            </a:extLst>
          </p:cNvPr>
          <p:cNvSpPr/>
          <p:nvPr/>
        </p:nvSpPr>
        <p:spPr>
          <a:xfrm rot="10800000">
            <a:off x="5120636" y="0"/>
            <a:ext cx="352802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1F1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6844F67-2B76-2A0E-080E-1BF7D99B9A3E}"/>
              </a:ext>
            </a:extLst>
          </p:cNvPr>
          <p:cNvSpPr txBox="1"/>
          <p:nvPr/>
        </p:nvSpPr>
        <p:spPr>
          <a:xfrm>
            <a:off x="5134557" y="3480991"/>
            <a:ext cx="3474314" cy="704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FFF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5.4K+</a:t>
            </a:r>
            <a:endParaRPr kumimoji="0" lang="en-US" sz="4000" b="1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FFFFFF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Attendees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 panose="020B0606030504020204" pitchFamily="34" charset="0"/>
              <a:ea typeface="Open Sans Light" panose="020B0606030504020204" pitchFamily="34" charset="0"/>
              <a:cs typeface="Open Sans Light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83506E96-7D0A-2E0F-C8FA-9EEF198621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535" y="477206"/>
            <a:ext cx="349652" cy="25423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DBAB2BA-188F-8486-8BF9-C3F701297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888" y="2116222"/>
            <a:ext cx="349652" cy="254232"/>
          </a:xfrm>
          <a:prstGeom prst="rect">
            <a:avLst/>
          </a:prstGeom>
        </p:spPr>
      </p:pic>
      <p:sp>
        <p:nvSpPr>
          <p:cNvPr id="59" name="Title 1">
            <a:extLst>
              <a:ext uri="{FF2B5EF4-FFF2-40B4-BE49-F238E27FC236}">
                <a16:creationId xmlns:a16="http://schemas.microsoft.com/office/drawing/2014/main" id="{784B7988-C213-D676-AC0D-CB43357174D7}"/>
              </a:ext>
            </a:extLst>
          </p:cNvPr>
          <p:cNvSpPr txBox="1">
            <a:spLocks/>
          </p:cNvSpPr>
          <p:nvPr/>
        </p:nvSpPr>
        <p:spPr>
          <a:xfrm>
            <a:off x="5701742" y="2493634"/>
            <a:ext cx="2353866" cy="9823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Arial"/>
              </a:rPr>
              <a:t>Kimberly Hastings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  <a:sym typeface="Arial"/>
              </a:rPr>
              <a:t>Director of Global Brand Events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  <a:sym typeface="Arial"/>
              </a:rPr>
              <a:t>Procore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049213-A1BD-3CBC-8360-3B6C09DB26E6}"/>
              </a:ext>
            </a:extLst>
          </p:cNvPr>
          <p:cNvSpPr txBox="1"/>
          <p:nvPr/>
        </p:nvSpPr>
        <p:spPr>
          <a:xfrm>
            <a:off x="5666732" y="808277"/>
            <a:ext cx="254328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1" u="none" strike="noStrike" dirty="0">
                <a:solidFill>
                  <a:schemeClr val="bg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What I love about working with Encore and Hargrove is that </a:t>
            </a:r>
            <a:r>
              <a:rPr lang="en-US" sz="1600" i="1" u="none" strike="noStrike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they're always helping us to step things up to the next level</a:t>
            </a:r>
            <a:r>
              <a:rPr lang="en-US" sz="1600" b="0" i="1" u="none" strike="noStrike" dirty="0">
                <a:solidFill>
                  <a:schemeClr val="bg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1FE9A45-80C7-FE92-1971-CCCDAFC2A2DB}"/>
              </a:ext>
            </a:extLst>
          </p:cNvPr>
          <p:cNvSpPr txBox="1">
            <a:spLocks/>
          </p:cNvSpPr>
          <p:nvPr/>
        </p:nvSpPr>
        <p:spPr>
          <a:xfrm>
            <a:off x="5537443" y="4472831"/>
            <a:ext cx="2636944" cy="22546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  <a:sym typeface="Arial"/>
              </a:rPr>
              <a:t>FROM ATTENDEES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rPr>
              <a:t>“My favorite thing about this has been the bonds that I've been able to make”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rPr>
              <a:t>“It's been a great experience and looking forward to next year!”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5" name="TextBox 4">
            <a:hlinkClick r:id="rId8"/>
            <a:extLst>
              <a:ext uri="{FF2B5EF4-FFF2-40B4-BE49-F238E27FC236}">
                <a16:creationId xmlns:a16="http://schemas.microsoft.com/office/drawing/2014/main" id="{2D5E9948-0C9F-2C3A-DE65-FEB802A5D835}"/>
              </a:ext>
            </a:extLst>
          </p:cNvPr>
          <p:cNvSpPr txBox="1"/>
          <p:nvPr/>
        </p:nvSpPr>
        <p:spPr>
          <a:xfrm>
            <a:off x="2779767" y="6461156"/>
            <a:ext cx="34457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CHECK OUT THE VIDEO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558828-5DBC-AE7A-CC49-E5DE34E8C7A5}"/>
              </a:ext>
            </a:extLst>
          </p:cNvPr>
          <p:cNvGrpSpPr>
            <a:grpSpLocks noChangeAspect="1"/>
          </p:cNvGrpSpPr>
          <p:nvPr/>
        </p:nvGrpSpPr>
        <p:grpSpPr>
          <a:xfrm>
            <a:off x="2526386" y="6445080"/>
            <a:ext cx="182393" cy="182880"/>
            <a:chOff x="9211896" y="5234947"/>
            <a:chExt cx="1101315" cy="1104256"/>
          </a:xfrm>
        </p:grpSpPr>
        <p:sp>
          <p:nvSpPr>
            <p:cNvPr id="7" name="Oval 6">
              <a:hlinkClick r:id="rId8"/>
              <a:extLst>
                <a:ext uri="{FF2B5EF4-FFF2-40B4-BE49-F238E27FC236}">
                  <a16:creationId xmlns:a16="http://schemas.microsoft.com/office/drawing/2014/main" id="{9D116967-48AF-0AE2-A4CC-4F18B2CAE1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11896" y="5234947"/>
              <a:ext cx="1101315" cy="11042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3" name="Graphic 12" descr="Play with solid fill">
              <a:hlinkClick r:id="rId9"/>
              <a:extLst>
                <a:ext uri="{FF2B5EF4-FFF2-40B4-BE49-F238E27FC236}">
                  <a16:creationId xmlns:a16="http://schemas.microsoft.com/office/drawing/2014/main" id="{69A6B2CD-33DE-44F5-C0F8-8FD9B1419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4661" y="5496211"/>
              <a:ext cx="696190" cy="581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14178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Hargrove">
      <a:dk1>
        <a:srgbClr val="000000"/>
      </a:dk1>
      <a:lt1>
        <a:srgbClr val="FFFFFF"/>
      </a:lt1>
      <a:dk2>
        <a:srgbClr val="1F1646"/>
      </a:dk2>
      <a:lt2>
        <a:srgbClr val="D1D3D5"/>
      </a:lt2>
      <a:accent1>
        <a:srgbClr val="F09833"/>
      </a:accent1>
      <a:accent2>
        <a:srgbClr val="1974BC"/>
      </a:accent2>
      <a:accent3>
        <a:srgbClr val="02C0DE"/>
      </a:accent3>
      <a:accent4>
        <a:srgbClr val="D0D3D4"/>
      </a:accent4>
      <a:accent5>
        <a:srgbClr val="FFC30C"/>
      </a:accent5>
      <a:accent6>
        <a:srgbClr val="404041"/>
      </a:accent6>
      <a:hlink>
        <a:srgbClr val="FFC30C"/>
      </a:hlink>
      <a:folHlink>
        <a:srgbClr val="1A74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grove - Open Sans">
      <a:majorFont>
        <a:latin typeface="Open Sans Semi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78908F54301F4493C33DCCD5544359" ma:contentTypeVersion="8" ma:contentTypeDescription="Create a new document." ma:contentTypeScope="" ma:versionID="b9e695b2a4828ec3d06491db762a96e7">
  <xsd:schema xmlns:xsd="http://www.w3.org/2001/XMLSchema" xmlns:xs="http://www.w3.org/2001/XMLSchema" xmlns:p="http://schemas.microsoft.com/office/2006/metadata/properties" xmlns:ns2="d6e21b4e-c906-4c10-833d-216bced223e7" targetNamespace="http://schemas.microsoft.com/office/2006/metadata/properties" ma:root="true" ma:fieldsID="44d486516e6bc6b293a243256f8a906c" ns2:_="">
    <xsd:import namespace="d6e21b4e-c906-4c10-833d-216bced223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e21b4e-c906-4c10-833d-216bced223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C67066-2F33-4960-91F5-6AC9286F2ED2}">
  <ds:schemaRefs>
    <ds:schemaRef ds:uri="d6e21b4e-c906-4c10-833d-216bced223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1CD9FF3-971D-490D-8759-62366FBDF2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6AE473-D3B6-42C5-8C66-A800F097B906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6e21b4e-c906-4c10-833d-216bced223e7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343</Words>
  <Application>Microsoft Office PowerPoint</Application>
  <PresentationFormat>Widescreen</PresentationFormat>
  <Paragraphs>38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8" baseType="lpstr">
      <vt:lpstr>Arial</vt:lpstr>
      <vt:lpstr>Baskerville Display PT</vt:lpstr>
      <vt:lpstr>Calibri</vt:lpstr>
      <vt:lpstr>Montserrat</vt:lpstr>
      <vt:lpstr>Montserrat SemiBold</vt:lpstr>
      <vt:lpstr>Open Sans</vt:lpstr>
      <vt:lpstr>Open Sans Extrabold</vt:lpstr>
      <vt:lpstr>Open Sans Extrabold</vt:lpstr>
      <vt:lpstr>Open Sans Light</vt:lpstr>
      <vt:lpstr>Open Sans Medium</vt:lpstr>
      <vt:lpstr>Open Sans Semibold</vt:lpstr>
      <vt:lpstr>Open Sans Semibold</vt:lpstr>
      <vt:lpstr>-webkit-standard</vt:lpstr>
      <vt:lpstr>Wingdings</vt:lpstr>
      <vt:lpstr>1_Office Theme</vt:lpstr>
      <vt:lpstr>2_Office Theme</vt:lpstr>
      <vt:lpstr>PowerPoint Presentation</vt:lpstr>
      <vt:lpstr>Procore Groundbreak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Ariane Schirmer</dc:creator>
  <cp:lastModifiedBy>Ariane Schirmer</cp:lastModifiedBy>
  <cp:revision>11</cp:revision>
  <dcterms:created xsi:type="dcterms:W3CDTF">2024-03-08T17:33:36Z</dcterms:created>
  <dcterms:modified xsi:type="dcterms:W3CDTF">2026-02-25T21:20:12Z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0x010100A678908F54301F4493C33DCCD5544359</vt:lpwstr>
  </property>
  <property fmtid="{D5CDD505-2E9C-101B-9397-08002B2CF9AE}" pid="3" name="MediaServiceImageTags">
    <vt:lpwstr/>
  </property>
</Properties>
</file>