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301"/>
    <a:srgbClr val="00C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45B159-B143-2D46-8043-9E6E5313C3D7}" v="174" dt="2025-08-29T20:54:01.93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3"/>
    <p:restoredTop sz="94737"/>
  </p:normalViewPr>
  <p:slideViewPr>
    <p:cSldViewPr>
      <p:cViewPr varScale="1">
        <p:scale>
          <a:sx n="150" d="100"/>
          <a:sy n="150" d="100"/>
        </p:scale>
        <p:origin x="2280" y="4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Riordan" userId="6e4407ad-d48a-47a1-8aca-7d3890b3cda3" providerId="ADAL" clId="{A7CE23E1-26D3-5504-B99E-B6C16FE90EC1}"/>
    <pc:docChg chg="undo redo custSel modSld modMainMaster">
      <pc:chgData name="Michael Riordan" userId="6e4407ad-d48a-47a1-8aca-7d3890b3cda3" providerId="ADAL" clId="{A7CE23E1-26D3-5504-B99E-B6C16FE90EC1}" dt="2025-08-29T20:54:01.936" v="355"/>
      <pc:docMkLst>
        <pc:docMk/>
      </pc:docMkLst>
      <pc:sldChg chg="addSp delSp modSp mod">
        <pc:chgData name="Michael Riordan" userId="6e4407ad-d48a-47a1-8aca-7d3890b3cda3" providerId="ADAL" clId="{A7CE23E1-26D3-5504-B99E-B6C16FE90EC1}" dt="2025-08-29T18:43:34.257" v="321" actId="47"/>
        <pc:sldMkLst>
          <pc:docMk/>
          <pc:sldMk cId="0" sldId="256"/>
        </pc:sldMkLst>
        <pc:spChg chg="mod">
          <ac:chgData name="Michael Riordan" userId="6e4407ad-d48a-47a1-8aca-7d3890b3cda3" providerId="ADAL" clId="{A7CE23E1-26D3-5504-B99E-B6C16FE90EC1}" dt="2025-08-29T18:26:51.269" v="260" actId="1076"/>
          <ac:spMkLst>
            <pc:docMk/>
            <pc:sldMk cId="0" sldId="256"/>
            <ac:spMk id="2" creationId="{00000000-0000-0000-0000-000000000000}"/>
          </ac:spMkLst>
        </pc:spChg>
        <pc:spChg chg="add mod">
          <ac:chgData name="Michael Riordan" userId="6e4407ad-d48a-47a1-8aca-7d3890b3cda3" providerId="ADAL" clId="{A7CE23E1-26D3-5504-B99E-B6C16FE90EC1}" dt="2025-08-29T18:28:25.682" v="265" actId="207"/>
          <ac:spMkLst>
            <pc:docMk/>
            <pc:sldMk cId="0" sldId="256"/>
            <ac:spMk id="3" creationId="{D337C9A8-342E-75EE-0219-34D16FA22FDE}"/>
          </ac:spMkLst>
        </pc:spChg>
        <pc:spChg chg="add del mod">
          <ac:chgData name="Michael Riordan" userId="6e4407ad-d48a-47a1-8aca-7d3890b3cda3" providerId="ADAL" clId="{A7CE23E1-26D3-5504-B99E-B6C16FE90EC1}" dt="2025-08-29T18:43:34.257" v="321" actId="47"/>
          <ac:spMkLst>
            <pc:docMk/>
            <pc:sldMk cId="0" sldId="256"/>
            <ac:spMk id="5" creationId="{EF164C99-526B-0FEC-B585-DF9F913B12DD}"/>
          </ac:spMkLst>
        </pc:spChg>
        <pc:picChg chg="add mod modCrop">
          <ac:chgData name="Michael Riordan" userId="6e4407ad-d48a-47a1-8aca-7d3890b3cda3" providerId="ADAL" clId="{A7CE23E1-26D3-5504-B99E-B6C16FE90EC1}" dt="2025-08-29T18:43:34.037" v="320" actId="18131"/>
          <ac:picMkLst>
            <pc:docMk/>
            <pc:sldMk cId="0" sldId="256"/>
            <ac:picMk id="4" creationId="{8CB0143F-643E-2811-6649-C5249B3FBDE8}"/>
          </ac:picMkLst>
        </pc:picChg>
        <pc:picChg chg="add del mod">
          <ac:chgData name="Michael Riordan" userId="6e4407ad-d48a-47a1-8aca-7d3890b3cda3" providerId="ADAL" clId="{A7CE23E1-26D3-5504-B99E-B6C16FE90EC1}" dt="2025-08-29T18:30:40.818" v="275" actId="478"/>
          <ac:picMkLst>
            <pc:docMk/>
            <pc:sldMk cId="0" sldId="256"/>
            <ac:picMk id="5" creationId="{FDC7898C-02C7-7969-47A8-A8CF376CFEE1}"/>
          </ac:picMkLst>
        </pc:picChg>
        <pc:picChg chg="add mod">
          <ac:chgData name="Michael Riordan" userId="6e4407ad-d48a-47a1-8aca-7d3890b3cda3" providerId="ADAL" clId="{A7CE23E1-26D3-5504-B99E-B6C16FE90EC1}" dt="2025-08-29T18:30:45.470" v="276" actId="1076"/>
          <ac:picMkLst>
            <pc:docMk/>
            <pc:sldMk cId="0" sldId="256"/>
            <ac:picMk id="6" creationId="{77013416-98DF-4447-3687-4DB10AC0F6FC}"/>
          </ac:picMkLst>
        </pc:picChg>
      </pc:sldChg>
      <pc:sldChg chg="addSp delSp modSp mod">
        <pc:chgData name="Michael Riordan" userId="6e4407ad-d48a-47a1-8aca-7d3890b3cda3" providerId="ADAL" clId="{A7CE23E1-26D3-5504-B99E-B6C16FE90EC1}" dt="2025-08-29T20:54:01.936" v="355"/>
        <pc:sldMkLst>
          <pc:docMk/>
          <pc:sldMk cId="0" sldId="257"/>
        </pc:sldMkLst>
        <pc:spChg chg="mod">
          <ac:chgData name="Michael Riordan" userId="6e4407ad-d48a-47a1-8aca-7d3890b3cda3" providerId="ADAL" clId="{A7CE23E1-26D3-5504-B99E-B6C16FE90EC1}" dt="2025-08-29T20:45:39.165" v="342"/>
          <ac:spMkLst>
            <pc:docMk/>
            <pc:sldMk cId="0" sldId="257"/>
            <ac:spMk id="3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0T15:35:46.583" v="245" actId="20577"/>
          <ac:spMkLst>
            <pc:docMk/>
            <pc:sldMk cId="0" sldId="257"/>
            <ac:spMk id="6" creationId="{00000000-0000-0000-0000-000000000000}"/>
          </ac:spMkLst>
        </pc:spChg>
        <pc:spChg chg="add mod">
          <ac:chgData name="Michael Riordan" userId="6e4407ad-d48a-47a1-8aca-7d3890b3cda3" providerId="ADAL" clId="{A7CE23E1-26D3-5504-B99E-B6C16FE90EC1}" dt="2025-08-29T20:54:01.936" v="355"/>
          <ac:spMkLst>
            <pc:docMk/>
            <pc:sldMk cId="0" sldId="257"/>
            <ac:spMk id="15" creationId="{9E81E303-9E7A-3007-374A-F238412314A8}"/>
          </ac:spMkLst>
        </pc:spChg>
        <pc:spChg chg="mod topLvl">
          <ac:chgData name="Michael Riordan" userId="6e4407ad-d48a-47a1-8aca-7d3890b3cda3" providerId="ADAL" clId="{A7CE23E1-26D3-5504-B99E-B6C16FE90EC1}" dt="2025-08-29T18:44:33.911" v="329" actId="1038"/>
          <ac:spMkLst>
            <pc:docMk/>
            <pc:sldMk cId="0" sldId="257"/>
            <ac:spMk id="16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0T15:24:46.916" v="35" actId="164"/>
          <ac:spMkLst>
            <pc:docMk/>
            <pc:sldMk cId="0" sldId="257"/>
            <ac:spMk id="18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0T15:24:46.916" v="35" actId="164"/>
          <ac:spMkLst>
            <pc:docMk/>
            <pc:sldMk cId="0" sldId="257"/>
            <ac:spMk id="19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0T15:33:21.241" v="209" actId="465"/>
          <ac:spMkLst>
            <pc:docMk/>
            <pc:sldMk cId="0" sldId="257"/>
            <ac:spMk id="20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0T15:33:21.241" v="209" actId="465"/>
          <ac:spMkLst>
            <pc:docMk/>
            <pc:sldMk cId="0" sldId="257"/>
            <ac:spMk id="21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0T15:25:52.650" v="37" actId="164"/>
          <ac:spMkLst>
            <pc:docMk/>
            <pc:sldMk cId="0" sldId="257"/>
            <ac:spMk id="22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0T15:25:52.650" v="37" actId="164"/>
          <ac:spMkLst>
            <pc:docMk/>
            <pc:sldMk cId="0" sldId="257"/>
            <ac:spMk id="23" creationId="{00000000-0000-0000-0000-000000000000}"/>
          </ac:spMkLst>
        </pc:spChg>
        <pc:spChg chg="mod">
          <ac:chgData name="Michael Riordan" userId="6e4407ad-d48a-47a1-8aca-7d3890b3cda3" providerId="ADAL" clId="{A7CE23E1-26D3-5504-B99E-B6C16FE90EC1}" dt="2025-08-29T18:33:49.346" v="289" actId="6559"/>
          <ac:spMkLst>
            <pc:docMk/>
            <pc:sldMk cId="0" sldId="257"/>
            <ac:spMk id="24" creationId="{00000000-0000-0000-0000-000000000000}"/>
          </ac:spMkLst>
        </pc:spChg>
        <pc:spChg chg="add mod">
          <ac:chgData name="Michael Riordan" userId="6e4407ad-d48a-47a1-8aca-7d3890b3cda3" providerId="ADAL" clId="{A7CE23E1-26D3-5504-B99E-B6C16FE90EC1}" dt="2025-08-29T20:53:35.132" v="354"/>
          <ac:spMkLst>
            <pc:docMk/>
            <pc:sldMk cId="0" sldId="257"/>
            <ac:spMk id="25" creationId="{8D41D03D-E1DC-5F95-BE2E-9D8EBFA99BCF}"/>
          </ac:spMkLst>
        </pc:spChg>
        <pc:spChg chg="mod">
          <ac:chgData name="Michael Riordan" userId="6e4407ad-d48a-47a1-8aca-7d3890b3cda3" providerId="ADAL" clId="{A7CE23E1-26D3-5504-B99E-B6C16FE90EC1}" dt="2025-08-20T15:34:38.862" v="236" actId="1038"/>
          <ac:spMkLst>
            <pc:docMk/>
            <pc:sldMk cId="0" sldId="257"/>
            <ac:spMk id="26" creationId="{00000000-0000-0000-0000-000000000000}"/>
          </ac:spMkLst>
        </pc:spChg>
        <pc:spChg chg="add del mod">
          <ac:chgData name="Michael Riordan" userId="6e4407ad-d48a-47a1-8aca-7d3890b3cda3" providerId="ADAL" clId="{A7CE23E1-26D3-5504-B99E-B6C16FE90EC1}" dt="2025-08-29T18:44:00.528" v="324" actId="478"/>
          <ac:spMkLst>
            <pc:docMk/>
            <pc:sldMk cId="0" sldId="257"/>
            <ac:spMk id="27" creationId="{BED1680F-01EF-8187-48E4-5DB3CF65A8BA}"/>
          </ac:spMkLst>
        </pc:spChg>
        <pc:spChg chg="add del">
          <ac:chgData name="Michael Riordan" userId="6e4407ad-d48a-47a1-8aca-7d3890b3cda3" providerId="ADAL" clId="{A7CE23E1-26D3-5504-B99E-B6C16FE90EC1}" dt="2025-08-29T20:45:09.962" v="332" actId="22"/>
          <ac:spMkLst>
            <pc:docMk/>
            <pc:sldMk cId="0" sldId="257"/>
            <ac:spMk id="28" creationId="{56067A95-C4E8-0F02-9F01-92630FE9D396}"/>
          </ac:spMkLst>
        </pc:spChg>
        <pc:spChg chg="add mod">
          <ac:chgData name="Michael Riordan" userId="6e4407ad-d48a-47a1-8aca-7d3890b3cda3" providerId="ADAL" clId="{A7CE23E1-26D3-5504-B99E-B6C16FE90EC1}" dt="2025-08-29T20:45:20.747" v="338" actId="767"/>
          <ac:spMkLst>
            <pc:docMk/>
            <pc:sldMk cId="0" sldId="257"/>
            <ac:spMk id="34" creationId="{82134632-2356-F345-13A2-7442E8FF8E80}"/>
          </ac:spMkLst>
        </pc:spChg>
        <pc:spChg chg="add mod">
          <ac:chgData name="Michael Riordan" userId="6e4407ad-d48a-47a1-8aca-7d3890b3cda3" providerId="ADAL" clId="{A7CE23E1-26D3-5504-B99E-B6C16FE90EC1}" dt="2025-08-29T20:52:08.262" v="353"/>
          <ac:spMkLst>
            <pc:docMk/>
            <pc:sldMk cId="0" sldId="257"/>
            <ac:spMk id="37" creationId="{CDCE67A7-3C52-7E80-6262-F6667043675D}"/>
          </ac:spMkLst>
        </pc:spChg>
        <pc:grpChg chg="add mod">
          <ac:chgData name="Michael Riordan" userId="6e4407ad-d48a-47a1-8aca-7d3890b3cda3" providerId="ADAL" clId="{A7CE23E1-26D3-5504-B99E-B6C16FE90EC1}" dt="2025-08-29T20:51:54.077" v="352"/>
          <ac:grpSpMkLst>
            <pc:docMk/>
            <pc:sldMk cId="0" sldId="257"/>
            <ac:grpSpMk id="14" creationId="{5FDEEC26-35DB-5125-3CD3-B798213477A2}"/>
          </ac:grpSpMkLst>
        </pc:grpChg>
        <pc:grpChg chg="add mod">
          <ac:chgData name="Michael Riordan" userId="6e4407ad-d48a-47a1-8aca-7d3890b3cda3" providerId="ADAL" clId="{A7CE23E1-26D3-5504-B99E-B6C16FE90EC1}" dt="2025-08-20T15:35:16.659" v="241" actId="1036"/>
          <ac:grpSpMkLst>
            <pc:docMk/>
            <pc:sldMk cId="0" sldId="257"/>
            <ac:grpSpMk id="31" creationId="{A7D4D747-A77C-A0A3-F353-9119EB5E362C}"/>
          </ac:grpSpMkLst>
        </pc:grpChg>
        <pc:grpChg chg="add mod">
          <ac:chgData name="Michael Riordan" userId="6e4407ad-d48a-47a1-8aca-7d3890b3cda3" providerId="ADAL" clId="{A7CE23E1-26D3-5504-B99E-B6C16FE90EC1}" dt="2025-08-20T15:35:16.659" v="241" actId="1036"/>
          <ac:grpSpMkLst>
            <pc:docMk/>
            <pc:sldMk cId="0" sldId="257"/>
            <ac:grpSpMk id="32" creationId="{2F017EF9-D4C9-32E9-311E-1BCB9F20EFB2}"/>
          </ac:grpSpMkLst>
        </pc:grpChg>
        <pc:grpChg chg="add mod">
          <ac:chgData name="Michael Riordan" userId="6e4407ad-d48a-47a1-8aca-7d3890b3cda3" providerId="ADAL" clId="{A7CE23E1-26D3-5504-B99E-B6C16FE90EC1}" dt="2025-08-20T15:35:16.659" v="241" actId="1036"/>
          <ac:grpSpMkLst>
            <pc:docMk/>
            <pc:sldMk cId="0" sldId="257"/>
            <ac:grpSpMk id="33" creationId="{FD5CC7FD-85C9-D0DE-74FD-49E7C40AFE2A}"/>
          </ac:grpSpMkLst>
        </pc:grpChg>
        <pc:grpChg chg="add mod">
          <ac:chgData name="Michael Riordan" userId="6e4407ad-d48a-47a1-8aca-7d3890b3cda3" providerId="ADAL" clId="{A7CE23E1-26D3-5504-B99E-B6C16FE90EC1}" dt="2025-08-29T20:51:54.077" v="352"/>
          <ac:grpSpMkLst>
            <pc:docMk/>
            <pc:sldMk cId="0" sldId="257"/>
            <ac:grpSpMk id="38" creationId="{2E37B9DA-3B2D-3F1C-0436-7F2C3F80F531}"/>
          </ac:grpSpMkLst>
        </pc:grpChg>
        <pc:picChg chg="del mod">
          <ac:chgData name="Michael Riordan" userId="6e4407ad-d48a-47a1-8aca-7d3890b3cda3" providerId="ADAL" clId="{A7CE23E1-26D3-5504-B99E-B6C16FE90EC1}" dt="2025-08-29T18:32:22.471" v="278" actId="478"/>
          <ac:picMkLst>
            <pc:docMk/>
            <pc:sldMk cId="0" sldId="257"/>
            <ac:picMk id="14" creationId="{00000000-0000-0000-0000-000000000000}"/>
          </ac:picMkLst>
        </pc:picChg>
        <pc:picChg chg="mod topLvl modCrop">
          <ac:chgData name="Michael Riordan" userId="6e4407ad-d48a-47a1-8aca-7d3890b3cda3" providerId="ADAL" clId="{A7CE23E1-26D3-5504-B99E-B6C16FE90EC1}" dt="2025-08-20T15:39:26.655" v="251" actId="14100"/>
          <ac:picMkLst>
            <pc:docMk/>
            <pc:sldMk cId="0" sldId="257"/>
            <ac:picMk id="17" creationId="{00000000-0000-0000-0000-000000000000}"/>
          </ac:picMkLst>
        </pc:picChg>
        <pc:picChg chg="add mod">
          <ac:chgData name="Michael Riordan" userId="6e4407ad-d48a-47a1-8aca-7d3890b3cda3" providerId="ADAL" clId="{A7CE23E1-26D3-5504-B99E-B6C16FE90EC1}" dt="2025-08-20T15:33:53.775" v="216" actId="1038"/>
          <ac:picMkLst>
            <pc:docMk/>
            <pc:sldMk cId="0" sldId="257"/>
            <ac:picMk id="29" creationId="{15B4443A-DC63-4D70-0E9F-24AC426E1BA7}"/>
          </ac:picMkLst>
        </pc:picChg>
        <pc:picChg chg="add mod">
          <ac:chgData name="Michael Riordan" userId="6e4407ad-d48a-47a1-8aca-7d3890b3cda3" providerId="ADAL" clId="{A7CE23E1-26D3-5504-B99E-B6C16FE90EC1}" dt="2025-08-20T15:34:01.308" v="226" actId="1038"/>
          <ac:picMkLst>
            <pc:docMk/>
            <pc:sldMk cId="0" sldId="257"/>
            <ac:picMk id="30" creationId="{3F275E8E-D1E7-102E-BFBA-F547242BDB7E}"/>
          </ac:picMkLst>
        </pc:picChg>
        <pc:cxnChg chg="add mod">
          <ac:chgData name="Michael Riordan" userId="6e4407ad-d48a-47a1-8aca-7d3890b3cda3" providerId="ADAL" clId="{A7CE23E1-26D3-5504-B99E-B6C16FE90EC1}" dt="2025-08-20T15:40:36.482" v="258" actId="692"/>
          <ac:cxnSpMkLst>
            <pc:docMk/>
            <pc:sldMk cId="0" sldId="257"/>
            <ac:cxnSpMk id="35" creationId="{F649167A-794E-E36F-AE72-7AD233973057}"/>
          </ac:cxnSpMkLst>
        </pc:cxnChg>
        <pc:cxnChg chg="add mod">
          <ac:chgData name="Michael Riordan" userId="6e4407ad-d48a-47a1-8aca-7d3890b3cda3" providerId="ADAL" clId="{A7CE23E1-26D3-5504-B99E-B6C16FE90EC1}" dt="2025-08-20T15:40:44.170" v="259" actId="571"/>
          <ac:cxnSpMkLst>
            <pc:docMk/>
            <pc:sldMk cId="0" sldId="257"/>
            <ac:cxnSpMk id="36" creationId="{D1684DDE-F070-A715-DF9C-DA5A2D8BB8D1}"/>
          </ac:cxnSpMkLst>
        </pc:cxnChg>
      </pc:sldChg>
      <pc:sldMasterChg chg="modSldLayout">
        <pc:chgData name="Michael Riordan" userId="6e4407ad-d48a-47a1-8aca-7d3890b3cda3" providerId="ADAL" clId="{A7CE23E1-26D3-5504-B99E-B6C16FE90EC1}" dt="2025-08-20T15:30:36.509" v="56" actId="2711"/>
        <pc:sldMasterMkLst>
          <pc:docMk/>
          <pc:sldMasterMk cId="0" sldId="2147483648"/>
        </pc:sldMasterMkLst>
        <pc:sldLayoutChg chg="delSp modSp mod">
          <pc:chgData name="Michael Riordan" userId="6e4407ad-d48a-47a1-8aca-7d3890b3cda3" providerId="ADAL" clId="{A7CE23E1-26D3-5504-B99E-B6C16FE90EC1}" dt="2025-08-20T15:30:36.509" v="56" actId="2711"/>
          <pc:sldLayoutMkLst>
            <pc:docMk/>
            <pc:sldMasterMk cId="0" sldId="2147483648"/>
            <pc:sldLayoutMk cId="0" sldId="2147483664"/>
          </pc:sldLayoutMkLst>
          <pc:spChg chg="mod">
            <ac:chgData name="Michael Riordan" userId="6e4407ad-d48a-47a1-8aca-7d3890b3cda3" providerId="ADAL" clId="{A7CE23E1-26D3-5504-B99E-B6C16FE90EC1}" dt="2025-08-20T15:30:36.509" v="56" actId="2711"/>
            <ac:spMkLst>
              <pc:docMk/>
              <pc:sldMasterMk cId="0" sldId="2147483648"/>
              <pc:sldLayoutMk cId="0" sldId="2147483664"/>
              <ac:spMk id="2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B2051"/>
                </a:solidFill>
                <a:latin typeface="Open Sans ExtraBold"/>
                <a:cs typeface="Open Sans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B2051"/>
                </a:solidFill>
                <a:latin typeface="Open Sans ExtraBold"/>
                <a:cs typeface="Open Sans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B2051"/>
                </a:solidFill>
                <a:latin typeface="Open Sans ExtraBold"/>
                <a:cs typeface="Open Sans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376006"/>
            <a:ext cx="4907280" cy="369332"/>
          </a:xfrm>
        </p:spPr>
        <p:txBody>
          <a:bodyPr lIns="0" tIns="0" rIns="0" bIns="0"/>
          <a:lstStyle>
            <a:lvl1pPr>
              <a:defRPr sz="2400" b="1" i="0">
                <a:solidFill>
                  <a:srgbClr val="1B20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376006"/>
            <a:ext cx="4907280" cy="1003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B2051"/>
                </a:solidFill>
                <a:latin typeface="Open Sans ExtraBold"/>
                <a:cs typeface="Open Sans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526489"/>
            <a:ext cx="4947920" cy="3429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hyperlink" Target="https://utm.io/ui5AJ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g object 16">
            <a:extLst>
              <a:ext uri="{FF2B5EF4-FFF2-40B4-BE49-F238E27FC236}">
                <a16:creationId xmlns:a16="http://schemas.microsoft.com/office/drawing/2014/main" id="{8CB0143F-643E-2811-6649-C5249B3FBDE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t="12188" r="1694" b="-11904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  <a:solidFill>
            <a:srgbClr val="000301"/>
          </a:solidFill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0953" y="5105400"/>
            <a:ext cx="10647045" cy="144589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610870" marR="5080" indent="-598805">
              <a:lnSpc>
                <a:spcPts val="5290"/>
              </a:lnSpc>
              <a:spcBef>
                <a:spcPts val="780"/>
              </a:spcBef>
            </a:pPr>
            <a:r>
              <a:rPr sz="4900" spc="-8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Olympus</a:t>
            </a:r>
            <a:r>
              <a:rPr sz="4900" spc="-190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4900" spc="-80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Shares</a:t>
            </a:r>
            <a:r>
              <a:rPr sz="4900" spc="-18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4900" spc="-9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Innovation</a:t>
            </a:r>
            <a:r>
              <a:rPr sz="4900" spc="-18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4900" spc="-2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and </a:t>
            </a:r>
            <a:r>
              <a:rPr sz="4900" spc="-80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Vision</a:t>
            </a:r>
            <a:r>
              <a:rPr sz="4900" spc="-229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4900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at</a:t>
            </a:r>
            <a:r>
              <a:rPr sz="4900" spc="-22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4900" spc="-90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National</a:t>
            </a:r>
            <a:r>
              <a:rPr sz="4900" spc="-22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4900" spc="-7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Sales</a:t>
            </a:r>
            <a:r>
              <a:rPr sz="4900" spc="-225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4900" spc="-80" dirty="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Meeting</a:t>
            </a:r>
            <a:endParaRPr sz="49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37C9A8-342E-75EE-0219-34D16FA22FDE}"/>
              </a:ext>
            </a:extLst>
          </p:cNvPr>
          <p:cNvSpPr/>
          <p:nvPr/>
        </p:nvSpPr>
        <p:spPr>
          <a:xfrm>
            <a:off x="-14990" y="494675"/>
            <a:ext cx="2023672" cy="689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013416-98DF-4447-3687-4DB10AC0F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38" y="629171"/>
            <a:ext cx="1499016" cy="4205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4479" y="6552485"/>
            <a:ext cx="207581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©2025</a:t>
            </a:r>
            <a:r>
              <a:rPr sz="600" spc="-1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Encore</a:t>
            </a:r>
            <a:r>
              <a:rPr sz="600" spc="-1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LLC</a:t>
            </a:r>
            <a:r>
              <a:rPr sz="600" spc="-5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or</a:t>
            </a:r>
            <a:r>
              <a:rPr sz="600" spc="-1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its</a:t>
            </a:r>
            <a:r>
              <a:rPr sz="600" spc="-5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Subsidiaries.</a:t>
            </a:r>
            <a:r>
              <a:rPr sz="600" spc="130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All</a:t>
            </a:r>
            <a:r>
              <a:rPr sz="600" spc="-5" dirty="0">
                <a:solidFill>
                  <a:srgbClr val="231F20"/>
                </a:solidFill>
                <a:latin typeface="Open Sans"/>
                <a:cs typeface="Open Sans"/>
              </a:rPr>
              <a:t> </a:t>
            </a:r>
            <a:r>
              <a:rPr sz="600" dirty="0">
                <a:solidFill>
                  <a:srgbClr val="231F20"/>
                </a:solidFill>
                <a:latin typeface="Open Sans"/>
                <a:cs typeface="Open Sans"/>
              </a:rPr>
              <a:t>Rights</a:t>
            </a:r>
            <a:r>
              <a:rPr sz="600" spc="-10" dirty="0">
                <a:solidFill>
                  <a:srgbClr val="231F20"/>
                </a:solidFill>
                <a:latin typeface="Open Sans"/>
                <a:cs typeface="Open Sans"/>
              </a:rPr>
              <a:t> Reserved.</a:t>
            </a:r>
            <a:endParaRPr sz="600">
              <a:latin typeface="Open Sans"/>
              <a:cs typeface="Open San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499" y="368300"/>
            <a:ext cx="8244127" cy="72135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80"/>
              </a:lnSpc>
              <a:spcBef>
                <a:spcPts val="425"/>
              </a:spcBef>
            </a:pPr>
            <a:r>
              <a:rPr spc="-60" dirty="0">
                <a:latin typeface="Open Sans" pitchFamily="2" charset="0"/>
                <a:ea typeface="Open Sans" pitchFamily="2" charset="0"/>
                <a:cs typeface="Open Sans" pitchFamily="2" charset="0"/>
              </a:rPr>
              <a:t>Olympus</a:t>
            </a:r>
            <a:r>
              <a:rPr spc="-75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pc="-65" dirty="0">
                <a:latin typeface="Open Sans" pitchFamily="2" charset="0"/>
                <a:ea typeface="Open Sans" pitchFamily="2" charset="0"/>
                <a:cs typeface="Open Sans" pitchFamily="2" charset="0"/>
              </a:rPr>
              <a:t>Shares</a:t>
            </a:r>
            <a:r>
              <a:rPr spc="-75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pc="-60" dirty="0">
                <a:latin typeface="Open Sans" pitchFamily="2" charset="0"/>
                <a:ea typeface="Open Sans" pitchFamily="2" charset="0"/>
                <a:cs typeface="Open Sans" pitchFamily="2" charset="0"/>
              </a:rPr>
              <a:t>Innovation</a:t>
            </a:r>
            <a:r>
              <a:rPr spc="-7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pc="-25" dirty="0">
                <a:latin typeface="Open Sans" pitchFamily="2" charset="0"/>
                <a:ea typeface="Open Sans" pitchFamily="2" charset="0"/>
                <a:cs typeface="Open Sans" pitchFamily="2" charset="0"/>
              </a:rPr>
              <a:t>and </a:t>
            </a:r>
            <a:br>
              <a:rPr lang="en-US" spc="-25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spc="-60" dirty="0">
                <a:latin typeface="Open Sans" pitchFamily="2" charset="0"/>
                <a:ea typeface="Open Sans" pitchFamily="2" charset="0"/>
                <a:cs typeface="Open Sans" pitchFamily="2" charset="0"/>
              </a:rPr>
              <a:t>Vision</a:t>
            </a:r>
            <a:r>
              <a:rPr spc="-9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pc="-20" dirty="0">
                <a:latin typeface="Open Sans" pitchFamily="2" charset="0"/>
                <a:ea typeface="Open Sans" pitchFamily="2" charset="0"/>
                <a:cs typeface="Open Sans" pitchFamily="2" charset="0"/>
              </a:rPr>
              <a:t>at</a:t>
            </a:r>
            <a:r>
              <a:rPr spc="-85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pc="-60" dirty="0">
                <a:latin typeface="Open Sans" pitchFamily="2" charset="0"/>
                <a:ea typeface="Open Sans" pitchFamily="2" charset="0"/>
                <a:cs typeface="Open Sans" pitchFamily="2" charset="0"/>
              </a:rPr>
              <a:t>National</a:t>
            </a:r>
            <a:r>
              <a:rPr spc="-85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pc="-60" dirty="0">
                <a:latin typeface="Open Sans" pitchFamily="2" charset="0"/>
                <a:ea typeface="Open Sans" pitchFamily="2" charset="0"/>
                <a:cs typeface="Open Sans" pitchFamily="2" charset="0"/>
              </a:rPr>
              <a:t>Sales</a:t>
            </a:r>
            <a:r>
              <a:rPr spc="-85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pc="-35" dirty="0">
                <a:latin typeface="Open Sans" pitchFamily="2" charset="0"/>
                <a:ea typeface="Open Sans" pitchFamily="2" charset="0"/>
                <a:cs typeface="Open Sans" pitchFamily="2" charset="0"/>
              </a:rPr>
              <a:t>Meeting</a:t>
            </a:r>
            <a:endParaRPr lang="en-US" spc="-35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065" y="4937509"/>
            <a:ext cx="1770380" cy="6540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50495" indent="-112395">
              <a:lnSpc>
                <a:spcPct val="100000"/>
              </a:lnSpc>
              <a:spcBef>
                <a:spcPts val="550"/>
              </a:spcBef>
              <a:buSzPct val="65000"/>
              <a:buFont typeface="Arial"/>
              <a:buChar char="■"/>
              <a:tabLst>
                <a:tab pos="150495" algn="l"/>
              </a:tabLst>
            </a:pP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Full-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Service</a:t>
            </a:r>
            <a:r>
              <a:rPr sz="1000" spc="-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Event</a:t>
            </a:r>
            <a:r>
              <a:rPr sz="1000" spc="-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Production</a:t>
            </a:r>
            <a:endParaRPr sz="1000">
              <a:latin typeface="Open Sans Light"/>
              <a:cs typeface="Open Sans Light"/>
            </a:endParaRPr>
          </a:p>
          <a:p>
            <a:pPr marL="150495" indent="-112395">
              <a:lnSpc>
                <a:spcPct val="100000"/>
              </a:lnSpc>
              <a:spcBef>
                <a:spcPts val="450"/>
              </a:spcBef>
              <a:buSzPct val="65000"/>
              <a:buFont typeface="Arial"/>
              <a:buChar char="■"/>
              <a:tabLst>
                <a:tab pos="150495" algn="l"/>
              </a:tabLst>
            </a:pP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Rigging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Services</a:t>
            </a:r>
            <a:endParaRPr sz="1000">
              <a:latin typeface="Open Sans Light"/>
              <a:cs typeface="Open Sans Light"/>
            </a:endParaRPr>
          </a:p>
          <a:p>
            <a:pPr marL="150495" indent="-112395">
              <a:lnSpc>
                <a:spcPct val="100000"/>
              </a:lnSpc>
              <a:spcBef>
                <a:spcPts val="450"/>
              </a:spcBef>
              <a:buSzPct val="65000"/>
              <a:buFont typeface="Arial"/>
              <a:buChar char="■"/>
              <a:tabLst>
                <a:tab pos="150495" algn="l"/>
              </a:tabLst>
            </a:pP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Project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Management</a:t>
            </a:r>
            <a:endParaRPr sz="1000">
              <a:latin typeface="Open Sans Light"/>
              <a:cs typeface="Open Sans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73132" y="4937509"/>
            <a:ext cx="2802255" cy="6540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50495" indent="-112395">
              <a:lnSpc>
                <a:spcPct val="100000"/>
              </a:lnSpc>
              <a:spcBef>
                <a:spcPts val="550"/>
              </a:spcBef>
              <a:buSzPct val="65000"/>
              <a:buFont typeface="Arial"/>
              <a:buChar char="■"/>
              <a:tabLst>
                <a:tab pos="150495" algn="l"/>
              </a:tabLst>
            </a:pP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Full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Power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&amp;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Internet</a:t>
            </a:r>
            <a:endParaRPr sz="1000" dirty="0">
              <a:latin typeface="Open Sans Light"/>
              <a:cs typeface="Open Sans Light"/>
            </a:endParaRPr>
          </a:p>
          <a:p>
            <a:pPr marL="150495" indent="-112395">
              <a:lnSpc>
                <a:spcPct val="100000"/>
              </a:lnSpc>
              <a:spcBef>
                <a:spcPts val="450"/>
              </a:spcBef>
              <a:buSzPct val="65000"/>
              <a:buFont typeface="Arial"/>
              <a:buChar char="■"/>
              <a:tabLst>
                <a:tab pos="150495" algn="l"/>
              </a:tabLst>
            </a:pP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Audio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&amp;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Video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Equipment,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Operation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&amp;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Support</a:t>
            </a:r>
            <a:endParaRPr sz="1000" dirty="0">
              <a:latin typeface="Open Sans Light"/>
              <a:cs typeface="Open Sans Light"/>
            </a:endParaRPr>
          </a:p>
          <a:p>
            <a:pPr marL="150495" indent="-112395">
              <a:lnSpc>
                <a:spcPct val="100000"/>
              </a:lnSpc>
              <a:spcBef>
                <a:spcPts val="450"/>
              </a:spcBef>
              <a:buSzPct val="65000"/>
              <a:buFont typeface="Arial"/>
              <a:buChar char="■"/>
              <a:tabLst>
                <a:tab pos="150495" algn="l"/>
              </a:tabLst>
            </a:pP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Digital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Services</a:t>
            </a:r>
            <a:endParaRPr sz="1000" dirty="0">
              <a:latin typeface="Open Sans Light"/>
              <a:cs typeface="Open Sans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500" y="1526489"/>
            <a:ext cx="4947920" cy="346364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400" b="1" spc="-10" dirty="0">
                <a:solidFill>
                  <a:srgbClr val="18134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Objective</a:t>
            </a:r>
            <a:endParaRPr sz="14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2700" marR="73025" algn="just">
              <a:lnSpc>
                <a:spcPct val="113500"/>
              </a:lnSpc>
              <a:spcBef>
                <a:spcPts val="140"/>
              </a:spcBef>
            </a:pP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Olympus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National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Sales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Meeting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welcomed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over 3,000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Olympus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employees from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12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sales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divisions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across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country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to</a:t>
            </a:r>
            <a:r>
              <a:rPr sz="1000" spc="-4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Caesars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Forum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in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Las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Vegas,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Nevada.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Each</a:t>
            </a:r>
            <a:r>
              <a:rPr sz="1000" spc="-4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year,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sales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teams,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who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sell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medical device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solutions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for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disease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prevention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treatment,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gather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to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kick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off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next</a:t>
            </a:r>
            <a:r>
              <a:rPr sz="1000" spc="-4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year’s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fiscal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plan,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celebrate</a:t>
            </a:r>
            <a:r>
              <a:rPr sz="1000" spc="-4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team’s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wins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from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4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previous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year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receive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on-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site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product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training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real-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time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product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demonstrations.</a:t>
            </a:r>
            <a:endParaRPr sz="1000" dirty="0">
              <a:latin typeface="Open Sans Light"/>
              <a:cs typeface="Open Sans Light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400" b="1" spc="-10" dirty="0">
                <a:solidFill>
                  <a:srgbClr val="18134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Solution</a:t>
            </a:r>
            <a:endParaRPr sz="14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2700" marR="207645">
              <a:lnSpc>
                <a:spcPct val="112500"/>
              </a:lnSpc>
              <a:spcBef>
                <a:spcPts val="155"/>
              </a:spcBef>
            </a:pP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Encore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designed, produced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executed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 event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with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our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5" dirty="0">
                <a:solidFill>
                  <a:srgbClr val="1D1545"/>
                </a:solidFill>
                <a:latin typeface="Open Sans Light"/>
                <a:cs typeface="Open Sans Light"/>
              </a:rPr>
              <a:t>end-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to-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end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production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team.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We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created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an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educational,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cohesive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space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that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resonated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emotionally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and brought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meaningful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opportunities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to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learn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connect.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Encore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Olympus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teams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strategically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collaborated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to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produce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a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smooth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general session,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12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mini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general</a:t>
            </a:r>
            <a:endParaRPr sz="1000" dirty="0">
              <a:latin typeface="Open Sans Light"/>
              <a:cs typeface="Open Sans Light"/>
            </a:endParaRPr>
          </a:p>
          <a:p>
            <a:pPr marL="12700" marR="5080">
              <a:lnSpc>
                <a:spcPct val="112500"/>
              </a:lnSpc>
            </a:pP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sessions,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12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award dinners,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40+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breakout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sessions,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numerous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product</a:t>
            </a:r>
            <a:r>
              <a:rPr sz="1000" spc="-1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activations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in partnership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with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Sony.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With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13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stage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managers,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3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project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managers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5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producers on-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site,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we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provided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true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partnership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with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an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“all-hands-on-deck”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approach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to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coordination and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event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execution.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result: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successful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delivery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of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dirty="0">
                <a:solidFill>
                  <a:srgbClr val="1D1545"/>
                </a:solidFill>
                <a:latin typeface="Open Sans Light"/>
                <a:cs typeface="Open Sans Light"/>
              </a:rPr>
              <a:t>a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unified,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celebratory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event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that showcased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the 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company’s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innovative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products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and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30" dirty="0">
                <a:solidFill>
                  <a:srgbClr val="1D1545"/>
                </a:solidFill>
                <a:latin typeface="Open Sans Light"/>
                <a:cs typeface="Open Sans Light"/>
              </a:rPr>
              <a:t>invigorated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the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team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for</a:t>
            </a:r>
            <a:r>
              <a:rPr sz="1000" spc="-20" dirty="0">
                <a:solidFill>
                  <a:srgbClr val="1D1545"/>
                </a:solidFill>
                <a:latin typeface="Open Sans Light"/>
                <a:cs typeface="Open Sans Light"/>
              </a:rPr>
              <a:t> the</a:t>
            </a:r>
            <a:r>
              <a:rPr sz="1000" spc="-25" dirty="0">
                <a:solidFill>
                  <a:srgbClr val="1D1545"/>
                </a:solidFill>
                <a:latin typeface="Open Sans Light"/>
                <a:cs typeface="Open Sans Light"/>
              </a:rPr>
              <a:t> </a:t>
            </a:r>
            <a:r>
              <a:rPr sz="1000" spc="-10" dirty="0">
                <a:solidFill>
                  <a:srgbClr val="1D1545"/>
                </a:solidFill>
                <a:latin typeface="Open Sans Light"/>
                <a:cs typeface="Open Sans Light"/>
              </a:rPr>
              <a:t>future.</a:t>
            </a:r>
            <a:endParaRPr sz="1000" dirty="0">
              <a:latin typeface="Open Sans Light"/>
              <a:cs typeface="Open Sans Light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400" b="1" dirty="0">
                <a:solidFill>
                  <a:srgbClr val="18134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Services</a:t>
            </a:r>
            <a:r>
              <a:rPr sz="1400" b="1" spc="-35" dirty="0">
                <a:solidFill>
                  <a:srgbClr val="18134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sz="1400" b="1" spc="-10" dirty="0">
                <a:solidFill>
                  <a:srgbClr val="18134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Provided:</a:t>
            </a:r>
            <a:endParaRPr sz="14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94368" y="6034822"/>
            <a:ext cx="1316990" cy="211454"/>
            <a:chOff x="894368" y="6034822"/>
            <a:chExt cx="1316990" cy="211454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4368" y="6034826"/>
              <a:ext cx="202514" cy="2112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4946" y="6034822"/>
              <a:ext cx="180225" cy="20609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4203" y="6034823"/>
              <a:ext cx="199326" cy="2112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7964" y="6034829"/>
              <a:ext cx="214439" cy="2112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32550" y="6034826"/>
              <a:ext cx="378635" cy="211264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6495" y="5896410"/>
            <a:ext cx="399286" cy="491434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949395" y="0"/>
            <a:ext cx="2737405" cy="6858000"/>
          </a:xfrm>
          <a:custGeom>
            <a:avLst/>
            <a:gdLst/>
            <a:ahLst/>
            <a:cxnLst/>
            <a:rect l="l" t="t" r="r" b="b"/>
            <a:pathLst>
              <a:path w="2743200" h="6858000">
                <a:moveTo>
                  <a:pt x="2743200" y="0"/>
                </a:moveTo>
                <a:lnTo>
                  <a:pt x="0" y="0"/>
                </a:lnTo>
                <a:lnTo>
                  <a:pt x="0" y="6858000"/>
                </a:lnTo>
                <a:lnTo>
                  <a:pt x="2743200" y="6858000"/>
                </a:lnTo>
                <a:lnTo>
                  <a:pt x="274320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rcRect l="1311"/>
          <a:stretch>
            <a:fillRect/>
          </a:stretch>
        </p:blipFill>
        <p:spPr>
          <a:xfrm>
            <a:off x="8714061" y="5168"/>
            <a:ext cx="3474889" cy="685283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7D4D747-A77C-A0A3-F353-9119EB5E362C}"/>
              </a:ext>
            </a:extLst>
          </p:cNvPr>
          <p:cNvGrpSpPr/>
          <p:nvPr/>
        </p:nvGrpSpPr>
        <p:grpSpPr>
          <a:xfrm>
            <a:off x="6705600" y="3830459"/>
            <a:ext cx="1187637" cy="862527"/>
            <a:chOff x="6743887" y="3505200"/>
            <a:chExt cx="1149350" cy="834721"/>
          </a:xfrm>
        </p:grpSpPr>
        <p:sp>
          <p:nvSpPr>
            <p:cNvPr id="18" name="object 18"/>
            <p:cNvSpPr txBox="1"/>
            <p:nvPr/>
          </p:nvSpPr>
          <p:spPr>
            <a:xfrm>
              <a:off x="6970609" y="3505200"/>
              <a:ext cx="687070" cy="7264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4600" b="1" spc="-70" dirty="0">
                  <a:solidFill>
                    <a:srgbClr val="FFFFFF"/>
                  </a:solidFill>
                  <a:latin typeface="Open Sans ExtraBold"/>
                  <a:cs typeface="Open Sans ExtraBold"/>
                </a:rPr>
                <a:t>13</a:t>
              </a:r>
              <a:endParaRPr sz="4600" dirty="0">
                <a:latin typeface="Open Sans ExtraBold"/>
                <a:cs typeface="Open Sans ExtraBold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6743887" y="4131642"/>
              <a:ext cx="11493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25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stage</a:t>
              </a:r>
              <a:r>
                <a:rPr sz="1200" b="1" spc="-40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 </a:t>
              </a:r>
              <a:r>
                <a:rPr sz="1200" b="1" spc="-25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managers</a:t>
              </a:r>
              <a:endParaRPr sz="1200" dirty="0">
                <a:latin typeface="Open Sans SemiBold"/>
                <a:cs typeface="Open Sans SemiBold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F017EF9-D4C9-32E9-311E-1BCB9F20EFB2}"/>
              </a:ext>
            </a:extLst>
          </p:cNvPr>
          <p:cNvGrpSpPr/>
          <p:nvPr/>
        </p:nvGrpSpPr>
        <p:grpSpPr>
          <a:xfrm>
            <a:off x="6642297" y="4798667"/>
            <a:ext cx="1310338" cy="862526"/>
            <a:chOff x="6684539" y="4649179"/>
            <a:chExt cx="1268095" cy="834720"/>
          </a:xfrm>
        </p:grpSpPr>
        <p:sp>
          <p:nvSpPr>
            <p:cNvPr id="20" name="object 20"/>
            <p:cNvSpPr txBox="1"/>
            <p:nvPr/>
          </p:nvSpPr>
          <p:spPr>
            <a:xfrm>
              <a:off x="7135920" y="4649179"/>
              <a:ext cx="368300" cy="7264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4600" b="1" spc="-50" dirty="0">
                  <a:solidFill>
                    <a:srgbClr val="FFFFFF"/>
                  </a:solidFill>
                  <a:latin typeface="Open Sans ExtraBold"/>
                  <a:cs typeface="Open Sans ExtraBold"/>
                </a:rPr>
                <a:t>3</a:t>
              </a:r>
              <a:endParaRPr sz="4600" dirty="0">
                <a:latin typeface="Open Sans ExtraBold"/>
                <a:cs typeface="Open Sans ExtraBold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6684539" y="5275620"/>
              <a:ext cx="1268095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30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project</a:t>
              </a:r>
              <a:r>
                <a:rPr sz="1200" b="1" spc="-35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 </a:t>
              </a:r>
              <a:r>
                <a:rPr sz="1200" b="1" spc="-20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managers</a:t>
              </a:r>
              <a:endParaRPr sz="1200" dirty="0">
                <a:latin typeface="Open Sans SemiBold"/>
                <a:cs typeface="Open Sans SemiBold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D5CC7FD-85C9-D0DE-74FD-49E7C40AFE2A}"/>
              </a:ext>
            </a:extLst>
          </p:cNvPr>
          <p:cNvGrpSpPr/>
          <p:nvPr/>
        </p:nvGrpSpPr>
        <p:grpSpPr>
          <a:xfrm>
            <a:off x="6643125" y="5766874"/>
            <a:ext cx="1312306" cy="862526"/>
            <a:chOff x="6685431" y="5549230"/>
            <a:chExt cx="1270000" cy="834720"/>
          </a:xfrm>
        </p:grpSpPr>
        <p:sp>
          <p:nvSpPr>
            <p:cNvPr id="22" name="object 22"/>
            <p:cNvSpPr txBox="1"/>
            <p:nvPr/>
          </p:nvSpPr>
          <p:spPr>
            <a:xfrm>
              <a:off x="7135920" y="5549230"/>
              <a:ext cx="368300" cy="7264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4600" b="1" spc="-50" dirty="0">
                  <a:solidFill>
                    <a:srgbClr val="FFFFFF"/>
                  </a:solidFill>
                  <a:latin typeface="Open Sans ExtraBold"/>
                  <a:cs typeface="Open Sans ExtraBold"/>
                </a:rPr>
                <a:t>5</a:t>
              </a:r>
              <a:endParaRPr sz="4600" dirty="0">
                <a:latin typeface="Open Sans ExtraBold"/>
                <a:cs typeface="Open Sans ExtraBold"/>
              </a:endParaRPr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6685431" y="6175671"/>
              <a:ext cx="127000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30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producers</a:t>
              </a:r>
              <a:r>
                <a:rPr sz="1200" b="1" spc="15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 </a:t>
              </a:r>
              <a:r>
                <a:rPr sz="1200" b="1" spc="-40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on-</a:t>
              </a:r>
              <a:r>
                <a:rPr sz="1200" b="1" spc="-20" dirty="0">
                  <a:solidFill>
                    <a:srgbClr val="FFFFFF"/>
                  </a:solidFill>
                  <a:latin typeface="Open Sans SemiBold"/>
                  <a:cs typeface="Open Sans SemiBold"/>
                </a:rPr>
                <a:t>site</a:t>
              </a:r>
              <a:endParaRPr sz="1200" dirty="0">
                <a:latin typeface="Open Sans SemiBold"/>
                <a:cs typeface="Open Sans SemiBold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579571" y="503873"/>
            <a:ext cx="1554993" cy="2461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>
              <a:lnSpc>
                <a:spcPct val="111100"/>
              </a:lnSpc>
              <a:spcBef>
                <a:spcPts val="100"/>
              </a:spcBef>
            </a:pPr>
            <a:r>
              <a:rPr sz="1200" i="1" spc="-25" dirty="0">
                <a:solidFill>
                  <a:srgbClr val="FFFFFF"/>
                </a:solidFill>
                <a:latin typeface="Open Sans Medium"/>
                <a:cs typeface="Open Sans Medium"/>
              </a:rPr>
              <a:t>From</a:t>
            </a:r>
            <a:r>
              <a:rPr sz="1200" i="1" spc="-55" dirty="0">
                <a:solidFill>
                  <a:srgbClr val="FFFFFF"/>
                </a:solidFill>
                <a:latin typeface="Open Sans Medium"/>
                <a:cs typeface="Open Sans Medium"/>
              </a:rPr>
              <a:t> </a:t>
            </a:r>
            <a:r>
              <a:rPr sz="1200" i="1" spc="-20" dirty="0">
                <a:solidFill>
                  <a:srgbClr val="FFFFFF"/>
                </a:solidFill>
                <a:latin typeface="Open Sans Medium"/>
                <a:cs typeface="Open Sans Medium"/>
              </a:rPr>
              <a:t>an</a:t>
            </a:r>
            <a:r>
              <a:rPr sz="1200" i="1" spc="-50" dirty="0">
                <a:solidFill>
                  <a:srgbClr val="FFFFFF"/>
                </a:solidFill>
                <a:latin typeface="Open Sans Medium"/>
                <a:cs typeface="Open Sans Medium"/>
              </a:rPr>
              <a:t> </a:t>
            </a:r>
            <a:r>
              <a:rPr sz="1200" i="1" spc="-20" dirty="0">
                <a:solidFill>
                  <a:srgbClr val="FFFFFF"/>
                </a:solidFill>
                <a:latin typeface="Open Sans Medium"/>
                <a:cs typeface="Open Sans Medium"/>
              </a:rPr>
              <a:t>event</a:t>
            </a:r>
            <a:r>
              <a:rPr sz="1200" i="1" spc="-50" dirty="0">
                <a:solidFill>
                  <a:srgbClr val="FFFFFF"/>
                </a:solidFill>
                <a:latin typeface="Open Sans Medium"/>
                <a:cs typeface="Open Sans Medium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Open Sans Medium"/>
                <a:cs typeface="Open Sans Medium"/>
              </a:rPr>
              <a:t>planner </a:t>
            </a:r>
            <a:r>
              <a:rPr sz="1200" i="1" dirty="0">
                <a:solidFill>
                  <a:srgbClr val="FFFFFF"/>
                </a:solidFill>
                <a:latin typeface="Open Sans Medium"/>
                <a:cs typeface="Open Sans Medium"/>
              </a:rPr>
              <a:t>perspective, I need someone that is going to be a true partner with us...I feel that when I don’t need to worry about something, that is a huge piece of success of the meeting, so I want to thank Encore </a:t>
            </a:r>
            <a:r>
              <a:rPr sz="1200" i="1" spc="-20" dirty="0">
                <a:solidFill>
                  <a:srgbClr val="FFFFFF"/>
                </a:solidFill>
                <a:latin typeface="Open Sans Medium"/>
                <a:cs typeface="Open Sans Medium"/>
              </a:rPr>
              <a:t>for</a:t>
            </a:r>
            <a:r>
              <a:rPr sz="1200" i="1" spc="-45" dirty="0">
                <a:solidFill>
                  <a:srgbClr val="FFFFFF"/>
                </a:solidFill>
                <a:latin typeface="Open Sans Medium"/>
                <a:cs typeface="Open Sans Medium"/>
              </a:rPr>
              <a:t> </a:t>
            </a:r>
            <a:r>
              <a:rPr sz="1200" i="1" spc="-20" dirty="0">
                <a:solidFill>
                  <a:srgbClr val="FFFFFF"/>
                </a:solidFill>
                <a:latin typeface="Open Sans Medium"/>
                <a:cs typeface="Open Sans Medium"/>
              </a:rPr>
              <a:t>all</a:t>
            </a:r>
            <a:r>
              <a:rPr sz="1200" i="1" spc="-45" dirty="0">
                <a:solidFill>
                  <a:srgbClr val="FFFFFF"/>
                </a:solidFill>
                <a:latin typeface="Open Sans Medium"/>
                <a:cs typeface="Open Sans Medium"/>
              </a:rPr>
              <a:t> </a:t>
            </a:r>
            <a:r>
              <a:rPr sz="1200" i="1" spc="-25" dirty="0">
                <a:solidFill>
                  <a:srgbClr val="FFFFFF"/>
                </a:solidFill>
                <a:latin typeface="Open Sans Medium"/>
                <a:cs typeface="Open Sans Medium"/>
              </a:rPr>
              <a:t>their</a:t>
            </a:r>
            <a:r>
              <a:rPr sz="1200" i="1" spc="-45" dirty="0">
                <a:solidFill>
                  <a:srgbClr val="FFFFFF"/>
                </a:solidFill>
                <a:latin typeface="Open Sans Medium"/>
                <a:cs typeface="Open Sans Medium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Open Sans Medium"/>
                <a:cs typeface="Open Sans Medium"/>
              </a:rPr>
              <a:t>help.</a:t>
            </a:r>
            <a:endParaRPr sz="1200" dirty="0">
              <a:latin typeface="Open Sans Medium"/>
              <a:cs typeface="Open Sans Medium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25565" y="3207246"/>
            <a:ext cx="1804035" cy="311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ts val="1310"/>
              </a:lnSpc>
              <a:spcBef>
                <a:spcPts val="100"/>
              </a:spcBef>
            </a:pPr>
            <a:r>
              <a:rPr sz="1100" b="1" spc="-20" dirty="0">
                <a:solidFill>
                  <a:srgbClr val="FFFFFF"/>
                </a:solidFill>
                <a:latin typeface="Open Sans SemiBold"/>
                <a:cs typeface="Open Sans SemiBold"/>
              </a:rPr>
              <a:t>Bekki</a:t>
            </a:r>
            <a:r>
              <a:rPr sz="1100" b="1" spc="-45" dirty="0">
                <a:solidFill>
                  <a:srgbClr val="FFFFFF"/>
                </a:solidFill>
                <a:latin typeface="Open Sans SemiBold"/>
                <a:cs typeface="Open Sans SemiBold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Open Sans SemiBold"/>
                <a:cs typeface="Open Sans SemiBold"/>
              </a:rPr>
              <a:t>Morgan</a:t>
            </a:r>
            <a:endParaRPr sz="1100" dirty="0">
              <a:latin typeface="Open Sans SemiBold"/>
              <a:cs typeface="Open Sans SemiBold"/>
            </a:endParaRPr>
          </a:p>
          <a:p>
            <a:pPr algn="r">
              <a:lnSpc>
                <a:spcPts val="1070"/>
              </a:lnSpc>
            </a:pPr>
            <a:r>
              <a:rPr sz="800" spc="-20" dirty="0">
                <a:solidFill>
                  <a:srgbClr val="FFFFFF"/>
                </a:solidFill>
                <a:latin typeface="Open Sans"/>
                <a:cs typeface="Open Sans"/>
              </a:rPr>
              <a:t>Senior</a:t>
            </a:r>
            <a:r>
              <a:rPr sz="800" spc="-10" dirty="0">
                <a:solidFill>
                  <a:srgbClr val="FFFFFF"/>
                </a:solidFill>
                <a:latin typeface="Open Sans"/>
                <a:cs typeface="Open Sans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Open Sans"/>
                <a:cs typeface="Open Sans"/>
              </a:rPr>
              <a:t>Director</a:t>
            </a:r>
            <a:r>
              <a:rPr sz="800" spc="-10" dirty="0">
                <a:solidFill>
                  <a:srgbClr val="FFFFFF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FFFFFF"/>
                </a:solidFill>
                <a:latin typeface="Open Sans"/>
                <a:cs typeface="Open Sans"/>
              </a:rPr>
              <a:t>of</a:t>
            </a:r>
            <a:r>
              <a:rPr sz="800" spc="-10" dirty="0">
                <a:solidFill>
                  <a:srgbClr val="FFFFFF"/>
                </a:solidFill>
                <a:latin typeface="Open Sans"/>
                <a:cs typeface="Open Sans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Open Sans"/>
                <a:cs typeface="Open Sans"/>
              </a:rPr>
              <a:t>Events,</a:t>
            </a:r>
            <a:r>
              <a:rPr sz="800" spc="-10" dirty="0">
                <a:solidFill>
                  <a:srgbClr val="FFFFFF"/>
                </a:solidFill>
                <a:latin typeface="Open Sans"/>
                <a:cs typeface="Open Sans"/>
              </a:rPr>
              <a:t> Olympus</a:t>
            </a:r>
            <a:endParaRPr sz="800" dirty="0">
              <a:latin typeface="Open Sans"/>
              <a:cs typeface="Open San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5B4443A-DC63-4D70-0E9F-24AC426E1B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9178" y="465241"/>
            <a:ext cx="267822" cy="22055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F275E8E-D1E7-102E-BFBA-F547242BDB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8114178" y="2751241"/>
            <a:ext cx="267822" cy="220559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649167A-794E-E36F-AE72-7AD233973057}"/>
              </a:ext>
            </a:extLst>
          </p:cNvPr>
          <p:cNvCxnSpPr/>
          <p:nvPr/>
        </p:nvCxnSpPr>
        <p:spPr>
          <a:xfrm>
            <a:off x="8688626" y="2286000"/>
            <a:ext cx="350337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1684DDE-F070-A715-DF9C-DA5A2D8BB8D1}"/>
              </a:ext>
            </a:extLst>
          </p:cNvPr>
          <p:cNvCxnSpPr/>
          <p:nvPr/>
        </p:nvCxnSpPr>
        <p:spPr>
          <a:xfrm>
            <a:off x="8688626" y="4561840"/>
            <a:ext cx="350337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E37B9DA-3B2D-3F1C-0436-7F2C3F80F531}"/>
              </a:ext>
            </a:extLst>
          </p:cNvPr>
          <p:cNvGrpSpPr/>
          <p:nvPr/>
        </p:nvGrpSpPr>
        <p:grpSpPr>
          <a:xfrm>
            <a:off x="476649" y="1168355"/>
            <a:ext cx="2410137" cy="261610"/>
            <a:chOff x="476649" y="1168355"/>
            <a:chExt cx="2410137" cy="26161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FDEEC26-35DB-5125-3CD3-B798213477A2}"/>
                </a:ext>
              </a:extLst>
            </p:cNvPr>
            <p:cNvGrpSpPr/>
            <p:nvPr/>
          </p:nvGrpSpPr>
          <p:grpSpPr>
            <a:xfrm>
              <a:off x="476649" y="1169779"/>
              <a:ext cx="219896" cy="220264"/>
              <a:chOff x="476649" y="1169779"/>
              <a:chExt cx="219896" cy="220264"/>
            </a:xfrm>
          </p:grpSpPr>
          <p:sp>
            <p:nvSpPr>
              <p:cNvPr id="15" name="Rectangle 14">
                <a:hlinkClick r:id="rId10"/>
                <a:extLst>
                  <a:ext uri="{FF2B5EF4-FFF2-40B4-BE49-F238E27FC236}">
                    <a16:creationId xmlns:a16="http://schemas.microsoft.com/office/drawing/2014/main" id="{9E81E303-9E7A-3007-374A-F238412314A8}"/>
                  </a:ext>
                </a:extLst>
              </p:cNvPr>
              <p:cNvSpPr/>
              <p:nvPr/>
            </p:nvSpPr>
            <p:spPr>
              <a:xfrm>
                <a:off x="476649" y="1169779"/>
                <a:ext cx="219896" cy="220264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Isosceles Triangle 7">
                <a:hlinkClick r:id="rId10"/>
                <a:extLst>
                  <a:ext uri="{FF2B5EF4-FFF2-40B4-BE49-F238E27FC236}">
                    <a16:creationId xmlns:a16="http://schemas.microsoft.com/office/drawing/2014/main" id="{8D41D03D-E1DC-5F95-BE2E-9D8EBFA99BCF}"/>
                  </a:ext>
                </a:extLst>
              </p:cNvPr>
              <p:cNvSpPr/>
              <p:nvPr/>
            </p:nvSpPr>
            <p:spPr>
              <a:xfrm rot="5400000">
                <a:off x="530586" y="1219912"/>
                <a:ext cx="126691" cy="121063"/>
              </a:xfrm>
              <a:prstGeom prst="triangle">
                <a:avLst>
                  <a:gd name="adj" fmla="val 5323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hlinkClick r:id="rId10"/>
              <a:extLst>
                <a:ext uri="{FF2B5EF4-FFF2-40B4-BE49-F238E27FC236}">
                  <a16:creationId xmlns:a16="http://schemas.microsoft.com/office/drawing/2014/main" id="{CDCE67A7-3C52-7E80-6262-F6667043675D}"/>
                </a:ext>
              </a:extLst>
            </p:cNvPr>
            <p:cNvSpPr txBox="1"/>
            <p:nvPr/>
          </p:nvSpPr>
          <p:spPr>
            <a:xfrm>
              <a:off x="725617" y="1168355"/>
              <a:ext cx="21611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CHECK OUT THE CASE STUDY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932F2C1-4B4A-634C-93CD-F1B7DFB3A7E5}">
  <we:reference id="b0430364-2ab6-47cd-907e-f8b72239b204" version="4.6.79.0" store="EXCatalog" storeType="EXCatalog"/>
  <we:alternateReferences>
    <we:reference id="WA200000729" version="4.6.79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0e31bd8-44b4-4ecc-a12c-088c6a030e6c" xsi:nil="true"/>
    <Notes xmlns="847b18bd-c0e3-420a-a445-7d016bb18fa2" xsi:nil="true"/>
    <lcf76f155ced4ddcb4097134ff3c332f xmlns="847b18bd-c0e3-420a-a445-7d016bb18fa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C2263FAC3F424080F993E32EC212F7" ma:contentTypeVersion="17" ma:contentTypeDescription="Create a new document." ma:contentTypeScope="" ma:versionID="3cc078c3313122dac90eb8968af02e26">
  <xsd:schema xmlns:xsd="http://www.w3.org/2001/XMLSchema" xmlns:xs="http://www.w3.org/2001/XMLSchema" xmlns:p="http://schemas.microsoft.com/office/2006/metadata/properties" xmlns:ns2="847b18bd-c0e3-420a-a445-7d016bb18fa2" xmlns:ns3="00e31bd8-44b4-4ecc-a12c-088c6a030e6c" targetNamespace="http://schemas.microsoft.com/office/2006/metadata/properties" ma:root="true" ma:fieldsID="5ab0679b0d6404fe4e870eb7a221eb2e" ns2:_="" ns3:_="">
    <xsd:import namespace="847b18bd-c0e3-420a-a445-7d016bb18fa2"/>
    <xsd:import namespace="00e31bd8-44b4-4ecc-a12c-088c6a030e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Note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b18bd-c0e3-420a-a445-7d016bb18f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83b7034-6acb-4a3b-925f-eb080a5d50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31bd8-44b4-4ecc-a12c-088c6a030e6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fba6864-7697-4dcd-a139-940b7820cee3}" ma:internalName="TaxCatchAll" ma:showField="CatchAllData" ma:web="00e31bd8-44b4-4ecc-a12c-088c6a030e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688539-D7ED-45B0-B9EC-B20D8C5532C0}">
  <ds:schemaRefs>
    <ds:schemaRef ds:uri="http://www.w3.org/XML/1998/namespace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0e31bd8-44b4-4ecc-a12c-088c6a030e6c"/>
    <ds:schemaRef ds:uri="847b18bd-c0e3-420a-a445-7d016bb18fa2"/>
  </ds:schemaRefs>
</ds:datastoreItem>
</file>

<file path=customXml/itemProps2.xml><?xml version="1.0" encoding="utf-8"?>
<ds:datastoreItem xmlns:ds="http://schemas.openxmlformats.org/officeDocument/2006/customXml" ds:itemID="{8710CAF7-BB5D-487B-924F-4ABF3C46FB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92B0DF-E216-4AF4-96F5-402028C5BF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7b18bd-c0e3-420a-a445-7d016bb18fa2"/>
    <ds:schemaRef ds:uri="00e31bd8-44b4-4ecc-a12c-088c6a030e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331</Words>
  <Application>Microsoft Macintosh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Open Sans</vt:lpstr>
      <vt:lpstr>Open Sans ExtraBold</vt:lpstr>
      <vt:lpstr>Open Sans Light</vt:lpstr>
      <vt:lpstr>Open Sans Medium</vt:lpstr>
      <vt:lpstr>Open Sans SemiBold</vt:lpstr>
      <vt:lpstr>Office Theme</vt:lpstr>
      <vt:lpstr>Olympus Shares Innovation and Vision at National Sales Meeting</vt:lpstr>
      <vt:lpstr>Olympus Shares Innovation and  Vision at National Sales Meeting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Michael Riordan</cp:lastModifiedBy>
  <cp:revision>1</cp:revision>
  <dcterms:created xsi:type="dcterms:W3CDTF">2025-08-20T15:19:44Z</dcterms:created>
  <dcterms:modified xsi:type="dcterms:W3CDTF">2025-08-29T20:54:08Z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2025-08-19T00:00:00Z</vt:filetime>
  </property>
  <property fmtid="{D5CDD505-2E9C-101B-9397-08002B2CF9AE}" pid="3" name="Creator">
    <vt:lpwstr>Adobe InDesign 20.0 (Macintosh)</vt:lpwstr>
  </property>
  <property fmtid="{D5CDD505-2E9C-101B-9397-08002B2CF9AE}" pid="4" name="LastSaved">
    <vt:filetime>2025-08-20T00:00:00Z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0x01010030C2263FAC3F424080F993E32EC212F7</vt:lpwstr>
  </property>
  <property fmtid="{D5CDD505-2E9C-101B-9397-08002B2CF9AE}" pid="7" name="MediaServiceImageTags">
    <vt:lpwstr/>
  </property>
</Properties>
</file>