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handoutMasterIdLst>
    <p:handoutMasterId r:id="rId8"/>
  </p:handoutMasterIdLst>
  <p:sldIdLst>
    <p:sldId id="2147476209" r:id="rId5"/>
    <p:sldId id="214747621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0AEA19-2058-4705-0D99-E8D05A718DD7}" name="Katie Colt" initials="KC" userId="S::katie.colt@psav.com::f4dacbb5-dba8-470c-ba76-7465541d0849" providerId="AD"/>
  <p188:author id="{3FE1F23B-C9DF-74BD-7555-FA624B9EBBB7}" name="Janet McRell" initials="JM" userId="S::janet.mcrell@psav.com::d8f08243-bd8d-490e-9a1d-a012f85309d2" providerId="AD"/>
  <p188:author id="{99D3A73C-879C-02E5-D345-38743A6FD39C}" name="Malinda Weaver" initials="MW" userId="S::malinda.weaver@psav.com::78dbfca8-e8aa-4148-8e1d-e8e5874076fb" providerId="AD"/>
  <p188:author id="{6029444C-EDD3-D8A8-EA2E-DCA57447F89E}" name="Keyuri Parmar" initials="KP" userId="S::keyuri.parmar@psav.com::f6fd9038-3749-4bb3-ba32-b44174b236fb" providerId="AD"/>
  <p188:author id="{AAE3B7FD-FC56-923D-CBDF-7A792BF4FBA8}" name="Michael Riordan" initials="" userId="S::michael.riordan@psav.com::6e4407ad-d48a-47a1-8aca-7d3890b3cd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FDE"/>
    <a:srgbClr val="DF1AA0"/>
    <a:srgbClr val="1A1444"/>
    <a:srgbClr val="1C74BD"/>
    <a:srgbClr val="A7549F"/>
    <a:srgbClr val="031059"/>
    <a:srgbClr val="1E74BC"/>
    <a:srgbClr val="E31A35"/>
    <a:srgbClr val="156082"/>
    <a:srgbClr val="0210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D7720C-5F07-9D46-8238-1DD679E338F2}" v="1" dt="2025-12-11T15:31:09.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62"/>
    <p:restoredTop sz="94694"/>
  </p:normalViewPr>
  <p:slideViewPr>
    <p:cSldViewPr snapToGrid="0">
      <p:cViewPr varScale="1">
        <p:scale>
          <a:sx n="102" d="100"/>
          <a:sy n="102" d="100"/>
        </p:scale>
        <p:origin x="192" y="4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yuri Parmar" userId="f6fd9038-3749-4bb3-ba32-b44174b236fb" providerId="ADAL" clId="{C1A7489B-5D20-45FD-9079-DC243D5E2E8E}"/>
    <pc:docChg chg="modSld">
      <pc:chgData name="Keyuri Parmar" userId="f6fd9038-3749-4bb3-ba32-b44174b236fb" providerId="ADAL" clId="{C1A7489B-5D20-45FD-9079-DC243D5E2E8E}" dt="2025-11-21T18:26:05.455" v="5" actId="20577"/>
      <pc:docMkLst>
        <pc:docMk/>
      </pc:docMkLst>
    </pc:docChg>
  </pc:docChgLst>
  <pc:docChgLst>
    <pc:chgData name="Janet McRell" userId="S::janet.mcrell@psav.com::d8f08243-bd8d-490e-9a1d-a012f85309d2" providerId="AD" clId="Web-{F698C446-23D7-36D8-5B0B-4FAFC5BD42EC}"/>
    <pc:docChg chg="modSld">
      <pc:chgData name="Janet McRell" userId="S::janet.mcrell@psav.com::d8f08243-bd8d-490e-9a1d-a012f85309d2" providerId="AD" clId="Web-{F698C446-23D7-36D8-5B0B-4FAFC5BD42EC}" dt="2025-11-21T20:20:04.635" v="18" actId="20577"/>
      <pc:docMkLst>
        <pc:docMk/>
      </pc:docMkLst>
      <pc:sldChg chg="modSp modCm">
        <pc:chgData name="Janet McRell" userId="S::janet.mcrell@psav.com::d8f08243-bd8d-490e-9a1d-a012f85309d2" providerId="AD" clId="Web-{F698C446-23D7-36D8-5B0B-4FAFC5BD42EC}" dt="2025-11-21T20:20:04.635" v="18" actId="20577"/>
        <pc:sldMkLst>
          <pc:docMk/>
          <pc:sldMk cId="3933723261" sldId="2147476210"/>
        </pc:sldMkLst>
        <pc:spChg chg="mod">
          <ac:chgData name="Janet McRell" userId="S::janet.mcrell@psav.com::d8f08243-bd8d-490e-9a1d-a012f85309d2" providerId="AD" clId="Web-{F698C446-23D7-36D8-5B0B-4FAFC5BD42EC}" dt="2025-11-21T20:20:04.635" v="18" actId="20577"/>
          <ac:spMkLst>
            <pc:docMk/>
            <pc:sldMk cId="3933723261" sldId="2147476210"/>
            <ac:spMk id="16" creationId="{A6EFF959-4C37-A3E7-3818-1BC7441ED4F3}"/>
          </ac:spMkLst>
        </pc:spChg>
        <pc:extLst>
          <p:ext xmlns:p="http://schemas.openxmlformats.org/presentationml/2006/main" uri="{D6D511B9-2390-475A-947B-AFAB55BFBCF1}">
            <pc226:cmChg xmlns:pc226="http://schemas.microsoft.com/office/powerpoint/2022/06/main/command" chg="mod">
              <pc226:chgData name="Janet McRell" userId="S::janet.mcrell@psav.com::d8f08243-bd8d-490e-9a1d-a012f85309d2" providerId="AD" clId="Web-{F698C446-23D7-36D8-5B0B-4FAFC5BD42EC}" dt="2025-11-21T20:20:04.635" v="18" actId="20577"/>
              <pc2:cmMkLst xmlns:pc2="http://schemas.microsoft.com/office/powerpoint/2019/9/main/command">
                <pc:docMk/>
                <pc:sldMk cId="3933723261" sldId="2147476210"/>
                <pc2:cmMk id="{66801532-EC57-4B6F-A64E-EC7683B63CA8}"/>
              </pc2:cmMkLst>
            </pc226:cmChg>
          </p:ext>
        </pc:extLst>
      </pc:sldChg>
    </pc:docChg>
  </pc:docChgLst>
  <pc:docChgLst>
    <pc:chgData name="Michael Riordan" userId="6e4407ad-d48a-47a1-8aca-7d3890b3cda3" providerId="ADAL" clId="{A7CE23E1-26D3-5504-B99E-B6C16FE90EC1}"/>
    <pc:docChg chg="modSld">
      <pc:chgData name="Michael Riordan" userId="6e4407ad-d48a-47a1-8aca-7d3890b3cda3" providerId="ADAL" clId="{A7CE23E1-26D3-5504-B99E-B6C16FE90EC1}" dt="2025-11-17T20:07:25.184" v="0" actId="1038"/>
      <pc:docMkLst>
        <pc:docMk/>
      </pc:docMkLst>
      <pc:sldChg chg="modSp mod">
        <pc:chgData name="Michael Riordan" userId="6e4407ad-d48a-47a1-8aca-7d3890b3cda3" providerId="ADAL" clId="{A7CE23E1-26D3-5504-B99E-B6C16FE90EC1}" dt="2025-11-17T20:07:25.184" v="0" actId="1038"/>
        <pc:sldMkLst>
          <pc:docMk/>
          <pc:sldMk cId="3933723261" sldId="2147476210"/>
        </pc:sldMkLst>
        <pc:spChg chg="mod">
          <ac:chgData name="Michael Riordan" userId="6e4407ad-d48a-47a1-8aca-7d3890b3cda3" providerId="ADAL" clId="{A7CE23E1-26D3-5504-B99E-B6C16FE90EC1}" dt="2025-11-17T20:07:25.184" v="0" actId="1038"/>
          <ac:spMkLst>
            <pc:docMk/>
            <pc:sldMk cId="3933723261" sldId="2147476210"/>
            <ac:spMk id="20" creationId="{235BBE6C-C036-83BF-D09F-57BA652A6637}"/>
          </ac:spMkLst>
        </pc:spChg>
      </pc:sldChg>
    </pc:docChg>
  </pc:docChgLst>
  <pc:docChgLst>
    <pc:chgData name="Janet McRell" userId="d8f08243-bd8d-490e-9a1d-a012f85309d2" providerId="ADAL" clId="{DF504AE3-5AF6-55AA-AD48-F68376DE5224}"/>
    <pc:docChg chg="undo custSel addSld delSld modSld">
      <pc:chgData name="Janet McRell" userId="d8f08243-bd8d-490e-9a1d-a012f85309d2" providerId="ADAL" clId="{DF504AE3-5AF6-55AA-AD48-F68376DE5224}" dt="2025-12-11T15:31:09.343" v="170"/>
      <pc:docMkLst>
        <pc:docMk/>
      </pc:docMkLst>
      <pc:sldChg chg="addSp delSp modSp mod modCm">
        <pc:chgData name="Janet McRell" userId="d8f08243-bd8d-490e-9a1d-a012f85309d2" providerId="ADAL" clId="{DF504AE3-5AF6-55AA-AD48-F68376DE5224}" dt="2025-12-11T15:31:09.343" v="170"/>
        <pc:sldMkLst>
          <pc:docMk/>
          <pc:sldMk cId="3933723261" sldId="2147476210"/>
        </pc:sldMkLst>
        <pc:spChg chg="mod">
          <ac:chgData name="Janet McRell" userId="d8f08243-bd8d-490e-9a1d-a012f85309d2" providerId="ADAL" clId="{DF504AE3-5AF6-55AA-AD48-F68376DE5224}" dt="2025-12-11T15:31:09.343" v="170"/>
          <ac:spMkLst>
            <pc:docMk/>
            <pc:sldMk cId="3933723261" sldId="2147476210"/>
            <ac:spMk id="14" creationId="{3E9654CA-449B-EC68-18EF-E0B8FE306AEA}"/>
          </ac:spMkLst>
        </pc:spChg>
        <pc:spChg chg="mod">
          <ac:chgData name="Janet McRell" userId="d8f08243-bd8d-490e-9a1d-a012f85309d2" providerId="ADAL" clId="{DF504AE3-5AF6-55AA-AD48-F68376DE5224}" dt="2025-11-19T15:20:33.861" v="168" actId="1038"/>
          <ac:spMkLst>
            <pc:docMk/>
            <pc:sldMk cId="3933723261" sldId="2147476210"/>
            <ac:spMk id="17" creationId="{86469D49-ADBB-3901-3B9A-50843C54B7CA}"/>
          </ac:spMkLst>
        </pc:spChg>
        <pc:spChg chg="mod">
          <ac:chgData name="Janet McRell" userId="d8f08243-bd8d-490e-9a1d-a012f85309d2" providerId="ADAL" clId="{DF504AE3-5AF6-55AA-AD48-F68376DE5224}" dt="2025-11-19T15:20:28.230" v="165" actId="1038"/>
          <ac:spMkLst>
            <pc:docMk/>
            <pc:sldMk cId="3933723261" sldId="2147476210"/>
            <ac:spMk id="19" creationId="{83B55589-B974-0F0E-EAF1-EC000E57241F}"/>
          </ac:spMkLst>
        </pc:spChg>
        <pc:spChg chg="mod">
          <ac:chgData name="Janet McRell" userId="d8f08243-bd8d-490e-9a1d-a012f85309d2" providerId="ADAL" clId="{DF504AE3-5AF6-55AA-AD48-F68376DE5224}" dt="2025-11-19T15:16:46.688" v="158" actId="2711"/>
          <ac:spMkLst>
            <pc:docMk/>
            <pc:sldMk cId="3933723261" sldId="2147476210"/>
            <ac:spMk id="23" creationId="{3197C45E-893D-63AF-8D5C-400A0D5F908D}"/>
          </ac:spMkLst>
        </pc:spChg>
        <pc:spChg chg="mod">
          <ac:chgData name="Janet McRell" userId="d8f08243-bd8d-490e-9a1d-a012f85309d2" providerId="ADAL" clId="{DF504AE3-5AF6-55AA-AD48-F68376DE5224}" dt="2025-11-19T15:16:38.694" v="157" actId="2711"/>
          <ac:spMkLst>
            <pc:docMk/>
            <pc:sldMk cId="3933723261" sldId="2147476210"/>
            <ac:spMk id="26" creationId="{5D460FC1-FB86-121D-7EE5-1B21F4A0E7A6}"/>
          </ac:spMkLst>
        </pc:spChg>
        <pc:extLst>
          <p:ext xmlns:p="http://schemas.openxmlformats.org/presentationml/2006/main" uri="{D6D511B9-2390-475A-947B-AFAB55BFBCF1}">
            <pc226:cmChg xmlns:pc226="http://schemas.microsoft.com/office/powerpoint/2022/06/main/command" chg="mod">
              <pc226:chgData name="Janet McRell" userId="d8f08243-bd8d-490e-9a1d-a012f85309d2" providerId="ADAL" clId="{DF504AE3-5AF6-55AA-AD48-F68376DE5224}" dt="2025-11-08T02:55:58.284" v="35" actId="20577"/>
              <pc2:cmMkLst xmlns:pc2="http://schemas.microsoft.com/office/powerpoint/2019/9/main/command">
                <pc:docMk/>
                <pc:sldMk cId="3933723261" sldId="2147476210"/>
                <pc2:cmMk id="{28596135-5B47-4D2B-A7CE-3FCCCE301AE2}"/>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43D653-4700-81CA-4439-C8380C908D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F230A1-ABD6-FD5F-09FD-8A71A27FE0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BC84B4-0269-804A-8B18-0D39C71FE8AB}" type="datetimeFigureOut">
              <a:rPr lang="en-US" smtClean="0"/>
              <a:t>12/11/25</a:t>
            </a:fld>
            <a:endParaRPr lang="en-US"/>
          </a:p>
        </p:txBody>
      </p:sp>
      <p:sp>
        <p:nvSpPr>
          <p:cNvPr id="4" name="Footer Placeholder 3">
            <a:extLst>
              <a:ext uri="{FF2B5EF4-FFF2-40B4-BE49-F238E27FC236}">
                <a16:creationId xmlns:a16="http://schemas.microsoft.com/office/drawing/2014/main" id="{7B116228-A6F7-FF1A-D7CB-1997DE8139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5124B5E-6210-7521-544E-AB41252207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7B65A7-EB41-FA4F-9965-6D050A57807A}" type="slidenum">
              <a:rPr lang="en-US" smtClean="0"/>
              <a:t>‹#›</a:t>
            </a:fld>
            <a:endParaRPr lang="en-US"/>
          </a:p>
        </p:txBody>
      </p:sp>
    </p:spTree>
    <p:extLst>
      <p:ext uri="{BB962C8B-B14F-4D97-AF65-F5344CB8AC3E}">
        <p14:creationId xmlns:p14="http://schemas.microsoft.com/office/powerpoint/2010/main" val="1825130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451984-A113-7942-B147-FE6C535C4700}" type="datetimeFigureOut">
              <a:rPr lang="en-US" smtClean="0"/>
              <a:t>12/11/25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46757B-DB44-7A4A-8B54-4210453CF9D7}" type="slidenum">
              <a:rPr lang="en-US" smtClean="0"/>
              <a:t>‹#›</a:t>
            </a:fld>
            <a:endParaRPr lang="en-US"/>
          </a:p>
        </p:txBody>
      </p:sp>
    </p:spTree>
    <p:extLst>
      <p:ext uri="{BB962C8B-B14F-4D97-AF65-F5344CB8AC3E}">
        <p14:creationId xmlns:p14="http://schemas.microsoft.com/office/powerpoint/2010/main" val="3083594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EEB66-6694-0839-171A-55A181E5B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23182-6D38-50AE-BF1B-9FBA34A72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81FE1-6CE3-8E62-EAD7-5EF0BFAEDF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7F6C0B-8CF8-3E2B-11FF-06F134620864}"/>
              </a:ext>
            </a:extLst>
          </p:cNvPr>
          <p:cNvSpPr>
            <a:spLocks noGrp="1"/>
          </p:cNvSpPr>
          <p:nvPr>
            <p:ph type="sldNum" sz="quarter" idx="5"/>
          </p:nvPr>
        </p:nvSpPr>
        <p:spPr/>
        <p:txBody>
          <a:bodyPr/>
          <a:lstStyle/>
          <a:p>
            <a:fld id="{9F69F637-0233-4915-B0B0-708112FD26E9}" type="slidenum">
              <a:rPr lang="en-US" smtClean="0"/>
              <a:t>2</a:t>
            </a:fld>
            <a:endParaRPr lang="en-US"/>
          </a:p>
        </p:txBody>
      </p:sp>
    </p:spTree>
    <p:extLst>
      <p:ext uri="{BB962C8B-B14F-4D97-AF65-F5344CB8AC3E}">
        <p14:creationId xmlns:p14="http://schemas.microsoft.com/office/powerpoint/2010/main" val="2351540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ody-Tex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199" y="1572768"/>
            <a:ext cx="9980365" cy="4497526"/>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pic>
        <p:nvPicPr>
          <p:cNvPr id="15" name="Graphic 14">
            <a:extLst>
              <a:ext uri="{FF2B5EF4-FFF2-40B4-BE49-F238E27FC236}">
                <a16:creationId xmlns:a16="http://schemas.microsoft.com/office/drawing/2014/main" id="{144E317E-71BA-3DCE-995A-3889ABDB70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spTree>
    <p:extLst>
      <p:ext uri="{BB962C8B-B14F-4D97-AF65-F5344CB8AC3E}">
        <p14:creationId xmlns:p14="http://schemas.microsoft.com/office/powerpoint/2010/main" val="299241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Body">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7A1969-6C17-2611-9250-162169C97D37}"/>
              </a:ext>
            </a:extLst>
          </p:cNvPr>
          <p:cNvSpPr/>
          <p:nvPr userDrawn="1"/>
        </p:nvSpPr>
        <p:spPr>
          <a:xfrm>
            <a:off x="8624114" y="0"/>
            <a:ext cx="356911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lvl1pPr>
              <a:defRPr>
                <a:solidFill>
                  <a:schemeClr val="tx1"/>
                </a:solidFill>
              </a:defRPr>
            </a:lvl1p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2"/>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69724"/>
            <a:ext cx="7135762" cy="347570"/>
          </a:xfrm>
          <a:prstGeom prst="rect">
            <a:avLst/>
          </a:prstGeom>
        </p:spPr>
        <p:txBody>
          <a:bodyPr vert="horz" lIns="91440" tIns="45720" rIns="91440" bIns="45720" rtlCol="0">
            <a:no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2" name="Text Placeholder 2">
            <a:extLst>
              <a:ext uri="{FF2B5EF4-FFF2-40B4-BE49-F238E27FC236}">
                <a16:creationId xmlns:a16="http://schemas.microsoft.com/office/drawing/2014/main" id="{C958F0D1-7EE9-FF8B-EB27-B36CB20F2783}"/>
              </a:ext>
            </a:extLst>
          </p:cNvPr>
          <p:cNvSpPr>
            <a:spLocks noGrp="1"/>
          </p:cNvSpPr>
          <p:nvPr>
            <p:ph idx="10" hasCustomPrompt="1"/>
          </p:nvPr>
        </p:nvSpPr>
        <p:spPr>
          <a:xfrm>
            <a:off x="838198" y="3875388"/>
            <a:ext cx="7135762" cy="347570"/>
          </a:xfrm>
          <a:prstGeom prst="rect">
            <a:avLst/>
          </a:prstGeom>
        </p:spPr>
        <p:txBody>
          <a:bodyPr vert="horz" lIns="91440" tIns="45720" rIns="91440" bIns="45720" rtlCol="0">
            <a:no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035281"/>
            <a:ext cx="7135760" cy="1700982"/>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14" name="Text Placeholder 16">
            <a:extLst>
              <a:ext uri="{FF2B5EF4-FFF2-40B4-BE49-F238E27FC236}">
                <a16:creationId xmlns:a16="http://schemas.microsoft.com/office/drawing/2014/main" id="{6231DF79-BE39-5B65-4E83-7A62CF0C6A7C}"/>
              </a:ext>
            </a:extLst>
          </p:cNvPr>
          <p:cNvSpPr>
            <a:spLocks noGrp="1"/>
          </p:cNvSpPr>
          <p:nvPr>
            <p:ph type="body" sz="quarter" idx="12" hasCustomPrompt="1"/>
          </p:nvPr>
        </p:nvSpPr>
        <p:spPr>
          <a:xfrm>
            <a:off x="838200" y="4362083"/>
            <a:ext cx="7135760" cy="1700982"/>
          </a:xfrm>
          <a:prstGeom prst="rect">
            <a:avLst/>
          </a:prstGeom>
        </p:spPr>
        <p:txBody>
          <a:bodyPr>
            <a:noAutofit/>
          </a:bodyPr>
          <a:lstStyle>
            <a:lvl1pPr marL="285750" indent="-285750">
              <a:lnSpc>
                <a:spcPct val="90000"/>
              </a:lnSpc>
              <a:buFont typeface="Wingdings" pitchFamily="2" charset="2"/>
              <a:buChar char="§"/>
              <a:defRPr b="0" i="0">
                <a:solidFill>
                  <a:schemeClr val="tx1"/>
                </a:solidFill>
                <a:latin typeface="Open Sans" pitchFamily="2" charset="0"/>
                <a:ea typeface="Open Sans" pitchFamily="2" charset="0"/>
                <a:cs typeface="Open Sans" pitchFamily="2" charset="0"/>
              </a:defRPr>
            </a:lvl1pPr>
          </a:lstStyle>
          <a:p>
            <a:pPr lvl="0"/>
            <a:r>
              <a:rPr lang="en-US"/>
              <a:t>Bullet 1</a:t>
            </a:r>
          </a:p>
          <a:p>
            <a:pPr lvl="0"/>
            <a:r>
              <a:rPr lang="en-US"/>
              <a:t>Bullet 2</a:t>
            </a:r>
          </a:p>
          <a:p>
            <a:pPr lvl="0"/>
            <a:r>
              <a:rPr lang="en-US"/>
              <a:t>Bullet 3</a:t>
            </a:r>
          </a:p>
          <a:p>
            <a:pPr lvl="0"/>
            <a:r>
              <a:rPr lang="en-US"/>
              <a:t>Bullet 4</a:t>
            </a:r>
          </a:p>
          <a:p>
            <a:pPr lvl="0"/>
            <a:r>
              <a:rPr lang="en-US"/>
              <a:t>Bullet 5</a:t>
            </a:r>
          </a:p>
        </p:txBody>
      </p:sp>
      <p:sp>
        <p:nvSpPr>
          <p:cNvPr id="17" name="Text Placeholder 16">
            <a:extLst>
              <a:ext uri="{FF2B5EF4-FFF2-40B4-BE49-F238E27FC236}">
                <a16:creationId xmlns:a16="http://schemas.microsoft.com/office/drawing/2014/main" id="{A922AAFC-8BB7-7490-F46E-11E5BFDE2876}"/>
              </a:ext>
            </a:extLst>
          </p:cNvPr>
          <p:cNvSpPr>
            <a:spLocks noGrp="1"/>
          </p:cNvSpPr>
          <p:nvPr>
            <p:ph type="body" sz="quarter" idx="13"/>
          </p:nvPr>
        </p:nvSpPr>
        <p:spPr>
          <a:xfrm>
            <a:off x="8929681" y="1904448"/>
            <a:ext cx="2944763" cy="2633631"/>
          </a:xfrm>
          <a:prstGeom prst="rect">
            <a:avLst/>
          </a:prstGeom>
        </p:spPr>
        <p:txBody>
          <a:bodyPr>
            <a:noAutofit/>
          </a:bodyPr>
          <a:lstStyle>
            <a:lvl1pPr>
              <a:defRPr sz="1600"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19" name="Text Placeholder 16">
            <a:extLst>
              <a:ext uri="{FF2B5EF4-FFF2-40B4-BE49-F238E27FC236}">
                <a16:creationId xmlns:a16="http://schemas.microsoft.com/office/drawing/2014/main" id="{53810489-4EF0-34E5-D254-C83F03BBC875}"/>
              </a:ext>
            </a:extLst>
          </p:cNvPr>
          <p:cNvSpPr>
            <a:spLocks noGrp="1"/>
          </p:cNvSpPr>
          <p:nvPr>
            <p:ph type="body" sz="quarter" idx="14" hasCustomPrompt="1"/>
          </p:nvPr>
        </p:nvSpPr>
        <p:spPr>
          <a:xfrm>
            <a:off x="8929158" y="5037221"/>
            <a:ext cx="2944763" cy="266300"/>
          </a:xfrm>
          <a:prstGeom prst="rect">
            <a:avLst/>
          </a:prstGeom>
        </p:spPr>
        <p:txBody>
          <a:bodyPr>
            <a:noAutofit/>
          </a:bodyPr>
          <a:lstStyle>
            <a:lvl1pPr>
              <a:defRPr sz="1500" b="1" i="0">
                <a:solidFill>
                  <a:schemeClr val="accent2"/>
                </a:solidFill>
                <a:latin typeface="Open Sans ExtraBold" pitchFamily="2" charset="0"/>
                <a:ea typeface="Open Sans ExtraBold" pitchFamily="2" charset="0"/>
                <a:cs typeface="Open Sans ExtraBold" pitchFamily="2" charset="0"/>
              </a:defRPr>
            </a:lvl1pPr>
          </a:lstStyle>
          <a:p>
            <a:pPr lvl="0"/>
            <a:r>
              <a:rPr lang="en-US"/>
              <a:t>BOB SMITH</a:t>
            </a:r>
          </a:p>
        </p:txBody>
      </p:sp>
      <p:sp>
        <p:nvSpPr>
          <p:cNvPr id="20" name="Text Placeholder 16">
            <a:extLst>
              <a:ext uri="{FF2B5EF4-FFF2-40B4-BE49-F238E27FC236}">
                <a16:creationId xmlns:a16="http://schemas.microsoft.com/office/drawing/2014/main" id="{A6D6A858-E922-69BB-DC97-EF663B57E5BD}"/>
              </a:ext>
            </a:extLst>
          </p:cNvPr>
          <p:cNvSpPr>
            <a:spLocks noGrp="1"/>
          </p:cNvSpPr>
          <p:nvPr>
            <p:ph type="body" sz="quarter" idx="15" hasCustomPrompt="1"/>
          </p:nvPr>
        </p:nvSpPr>
        <p:spPr>
          <a:xfrm>
            <a:off x="8929158" y="5423191"/>
            <a:ext cx="2944763" cy="561049"/>
          </a:xfrm>
          <a:prstGeom prst="rect">
            <a:avLst/>
          </a:prstGeom>
        </p:spPr>
        <p:txBody>
          <a:bodyPr>
            <a:noAutofit/>
          </a:bodyPr>
          <a:lstStyle>
            <a:lvl1pPr>
              <a:defRPr sz="1000" b="0" i="0">
                <a:solidFill>
                  <a:schemeClr val="bg1"/>
                </a:solidFill>
                <a:latin typeface="Open Sans" pitchFamily="2" charset="0"/>
                <a:ea typeface="Open Sans" pitchFamily="2" charset="0"/>
                <a:cs typeface="Open Sans" pitchFamily="2" charset="0"/>
              </a:defRPr>
            </a:lvl1pPr>
          </a:lstStyle>
          <a:p>
            <a:pPr lvl="0"/>
            <a:r>
              <a:rPr lang="en-US"/>
              <a:t>Title</a:t>
            </a:r>
            <a:br>
              <a:rPr lang="en-US"/>
            </a:br>
            <a:r>
              <a:rPr lang="en-US"/>
              <a:t>COMPANY</a:t>
            </a:r>
          </a:p>
        </p:txBody>
      </p:sp>
      <p:sp>
        <p:nvSpPr>
          <p:cNvPr id="18" name="TextBox 17">
            <a:extLst>
              <a:ext uri="{FF2B5EF4-FFF2-40B4-BE49-F238E27FC236}">
                <a16:creationId xmlns:a16="http://schemas.microsoft.com/office/drawing/2014/main" id="{A479627D-EE79-E0CC-EEEF-A6768C9CF7DE}"/>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23" name="Picture 22">
            <a:extLst>
              <a:ext uri="{FF2B5EF4-FFF2-40B4-BE49-F238E27FC236}">
                <a16:creationId xmlns:a16="http://schemas.microsoft.com/office/drawing/2014/main" id="{7F5BF61C-AE7F-E60A-601A-21DF595CCEB5}"/>
              </a:ext>
            </a:extLst>
          </p:cNvPr>
          <p:cNvPicPr>
            <a:picLocks noChangeAspect="1"/>
          </p:cNvPicPr>
          <p:nvPr userDrawn="1"/>
        </p:nvPicPr>
        <p:blipFill>
          <a:blip r:embed="rId2"/>
          <a:stretch>
            <a:fillRect/>
          </a:stretch>
        </p:blipFill>
        <p:spPr>
          <a:xfrm flipH="1">
            <a:off x="8883438" y="1509780"/>
            <a:ext cx="493610" cy="418821"/>
          </a:xfrm>
          <a:prstGeom prst="rect">
            <a:avLst/>
          </a:prstGeom>
        </p:spPr>
      </p:pic>
      <p:pic>
        <p:nvPicPr>
          <p:cNvPr id="24" name="Picture 23">
            <a:extLst>
              <a:ext uri="{FF2B5EF4-FFF2-40B4-BE49-F238E27FC236}">
                <a16:creationId xmlns:a16="http://schemas.microsoft.com/office/drawing/2014/main" id="{D52FCA0E-3EE8-4F51-DD2C-DB4E07238BF8}"/>
              </a:ext>
            </a:extLst>
          </p:cNvPr>
          <p:cNvPicPr>
            <a:picLocks noChangeAspect="1"/>
          </p:cNvPicPr>
          <p:nvPr userDrawn="1"/>
        </p:nvPicPr>
        <p:blipFill>
          <a:blip r:embed="rId2"/>
          <a:stretch>
            <a:fillRect/>
          </a:stretch>
        </p:blipFill>
        <p:spPr>
          <a:xfrm>
            <a:off x="11380834" y="4527300"/>
            <a:ext cx="493610" cy="418821"/>
          </a:xfrm>
          <a:prstGeom prst="rect">
            <a:avLst/>
          </a:prstGeom>
        </p:spPr>
      </p:pic>
      <p:pic>
        <p:nvPicPr>
          <p:cNvPr id="15" name="Graphic 14">
            <a:extLst>
              <a:ext uri="{FF2B5EF4-FFF2-40B4-BE49-F238E27FC236}">
                <a16:creationId xmlns:a16="http://schemas.microsoft.com/office/drawing/2014/main" id="{61525228-A071-472F-9566-D2763A4BBF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43452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Body-Image-Static">
    <p:bg>
      <p:bgRef idx="1001">
        <a:schemeClr val="bg2"/>
      </p:bgRef>
    </p:bg>
    <p:spTree>
      <p:nvGrpSpPr>
        <p:cNvPr id="1" name=""/>
        <p:cNvGrpSpPr/>
        <p:nvPr/>
      </p:nvGrpSpPr>
      <p:grpSpPr>
        <a:xfrm>
          <a:off x="0" y="0"/>
          <a:ext cx="0" cy="0"/>
          <a:chOff x="0" y="0"/>
          <a:chExt cx="0" cy="0"/>
        </a:xfrm>
      </p:grpSpPr>
      <p:pic>
        <p:nvPicPr>
          <p:cNvPr id="4" name="Picture 3" descr="A large room with tables and chairs&#10;&#10;Description automatically generated">
            <a:extLst>
              <a:ext uri="{FF2B5EF4-FFF2-40B4-BE49-F238E27FC236}">
                <a16:creationId xmlns:a16="http://schemas.microsoft.com/office/drawing/2014/main" id="{FFB05720-147E-170D-BC0E-596114FA9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63787" y="0"/>
            <a:ext cx="5328214" cy="6858000"/>
          </a:xfrm>
          <a:prstGeom prst="rect">
            <a:avLst/>
          </a:prstGeom>
        </p:spPr>
      </p:pic>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838199" y="971550"/>
            <a:ext cx="5595907" cy="657225"/>
          </a:xfrm>
          <a:prstGeom prst="rect">
            <a:avLst/>
          </a:prstGeom>
        </p:spPr>
        <p:txBody>
          <a:bodyPr>
            <a:noAutofit/>
          </a:bodyPr>
          <a:lstStyle>
            <a:lvl1pPr>
              <a:lnSpc>
                <a:spcPct val="90000"/>
              </a:lnSpc>
              <a:defRPr sz="1800" b="1" i="0">
                <a:solidFill>
                  <a:srgbClr val="00BFDE"/>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838200" y="1765300"/>
            <a:ext cx="5597324"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7" name="Diamond 6">
            <a:extLst>
              <a:ext uri="{FF2B5EF4-FFF2-40B4-BE49-F238E27FC236}">
                <a16:creationId xmlns:a16="http://schemas.microsoft.com/office/drawing/2014/main" id="{FDDF019F-9BE5-9014-ABB4-6132DB808B49}"/>
              </a:ext>
            </a:extLst>
          </p:cNvPr>
          <p:cNvSpPr/>
          <p:nvPr userDrawn="1"/>
        </p:nvSpPr>
        <p:spPr>
          <a:xfrm>
            <a:off x="9622213" y="-134045"/>
            <a:ext cx="732021" cy="731914"/>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9195A5FE-C52A-0A17-393B-A80789DCBAF5}"/>
              </a:ext>
            </a:extLst>
          </p:cNvPr>
          <p:cNvSpPr/>
          <p:nvPr userDrawn="1"/>
        </p:nvSpPr>
        <p:spPr>
          <a:xfrm>
            <a:off x="10500958" y="-144677"/>
            <a:ext cx="1261363" cy="1261179"/>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A39BBB94-36F5-112B-05BB-3778E601FADB}"/>
              </a:ext>
            </a:extLst>
          </p:cNvPr>
          <p:cNvSpPr/>
          <p:nvPr userDrawn="1"/>
        </p:nvSpPr>
        <p:spPr>
          <a:xfrm>
            <a:off x="9343516" y="379948"/>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271EF17B-95F7-D325-011C-7AB627C0E1C1}"/>
              </a:ext>
            </a:extLst>
          </p:cNvPr>
          <p:cNvSpPr/>
          <p:nvPr userDrawn="1"/>
        </p:nvSpPr>
        <p:spPr>
          <a:xfrm>
            <a:off x="10152893" y="459017"/>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56505D68-5337-69A0-25B5-5FF5282B3A8F}"/>
              </a:ext>
            </a:extLst>
          </p:cNvPr>
          <p:cNvSpPr/>
          <p:nvPr userDrawn="1"/>
        </p:nvSpPr>
        <p:spPr>
          <a:xfrm>
            <a:off x="9804828" y="648593"/>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9837A0FD-8DFF-88A4-D202-910A1AEC54F9}"/>
              </a:ext>
            </a:extLst>
          </p:cNvPr>
          <p:cNvSpPr/>
          <p:nvPr userDrawn="1"/>
        </p:nvSpPr>
        <p:spPr>
          <a:xfrm>
            <a:off x="10301002" y="743739"/>
            <a:ext cx="517566" cy="517566"/>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4ADA917-304C-83FC-55F5-82682B9105D3}"/>
              </a:ext>
            </a:extLst>
          </p:cNvPr>
          <p:cNvSpPr/>
          <p:nvPr userDrawn="1"/>
        </p:nvSpPr>
        <p:spPr>
          <a:xfrm>
            <a:off x="11840347" y="233613"/>
            <a:ext cx="517566" cy="517566"/>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©2024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3" name="Title 2">
            <a:extLst>
              <a:ext uri="{FF2B5EF4-FFF2-40B4-BE49-F238E27FC236}">
                <a16:creationId xmlns:a16="http://schemas.microsoft.com/office/drawing/2014/main" id="{759B52A5-EB63-4464-D905-AD8B006B8F44}"/>
              </a:ext>
            </a:extLst>
          </p:cNvPr>
          <p:cNvSpPr>
            <a:spLocks noGrp="1"/>
          </p:cNvSpPr>
          <p:nvPr>
            <p:ph type="title" hasCustomPrompt="1"/>
          </p:nvPr>
        </p:nvSpPr>
        <p:spPr>
          <a:xfrm>
            <a:off x="7359086" y="4171087"/>
            <a:ext cx="4204263" cy="1302613"/>
          </a:xfrm>
        </p:spPr>
        <p:txBody>
          <a:bodyPr>
            <a:noAutofit/>
          </a:bodyPr>
          <a:lstStyle>
            <a:lvl1pPr>
              <a:defRPr sz="5500">
                <a:solidFill>
                  <a:schemeClr val="tx1"/>
                </a:solidFill>
              </a:defRPr>
            </a:lvl1pPr>
          </a:lstStyle>
          <a:p>
            <a:r>
              <a:rPr lang="en-US"/>
              <a:t>Headline</a:t>
            </a:r>
          </a:p>
        </p:txBody>
      </p:sp>
      <p:pic>
        <p:nvPicPr>
          <p:cNvPr id="5" name="Picture 4">
            <a:extLst>
              <a:ext uri="{FF2B5EF4-FFF2-40B4-BE49-F238E27FC236}">
                <a16:creationId xmlns:a16="http://schemas.microsoft.com/office/drawing/2014/main" id="{5C4FE6FB-CBE9-D26A-6103-E656481ADAE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
        <p:nvSpPr>
          <p:cNvPr id="6" name="TextBox 5">
            <a:extLst>
              <a:ext uri="{FF2B5EF4-FFF2-40B4-BE49-F238E27FC236}">
                <a16:creationId xmlns:a16="http://schemas.microsoft.com/office/drawing/2014/main" id="{D319B468-B34A-2616-8A92-3FB9E8930B4F}"/>
              </a:ext>
            </a:extLst>
          </p:cNvPr>
          <p:cNvSpPr txBox="1"/>
          <p:nvPr userDrawn="1"/>
        </p:nvSpPr>
        <p:spPr>
          <a:xfrm>
            <a:off x="9875520" y="644652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404677205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a-Body-Image-Editable">
    <p:bg>
      <p:bgRef idx="1001">
        <a:schemeClr val="bg2"/>
      </p:bgRef>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06B46C89-1C5B-3498-EDF9-5F97A89A416B}"/>
              </a:ext>
            </a:extLst>
          </p:cNvPr>
          <p:cNvSpPr>
            <a:spLocks noGrp="1"/>
          </p:cNvSpPr>
          <p:nvPr>
            <p:ph type="pic" sz="quarter" idx="14"/>
          </p:nvPr>
        </p:nvSpPr>
        <p:spPr>
          <a:xfrm>
            <a:off x="6864350" y="0"/>
            <a:ext cx="5327650" cy="6858000"/>
          </a:xfrm>
          <a:prstGeom prst="rect">
            <a:avLst/>
          </a:prstGeom>
        </p:spPr>
        <p:txBody>
          <a:bodyPr/>
          <a:lstStyle/>
          <a:p>
            <a:r>
              <a:rPr lang="en-US"/>
              <a:t>Click icon to add picture</a:t>
            </a:r>
          </a:p>
        </p:txBody>
      </p:sp>
      <p:sp>
        <p:nvSpPr>
          <p:cNvPr id="3" name="Title 2">
            <a:extLst>
              <a:ext uri="{FF2B5EF4-FFF2-40B4-BE49-F238E27FC236}">
                <a16:creationId xmlns:a16="http://schemas.microsoft.com/office/drawing/2014/main" id="{35F3043C-FC77-7A6F-4E63-745C9273C29C}"/>
              </a:ext>
            </a:extLst>
          </p:cNvPr>
          <p:cNvSpPr>
            <a:spLocks noGrp="1"/>
          </p:cNvSpPr>
          <p:nvPr>
            <p:ph type="title" hasCustomPrompt="1"/>
          </p:nvPr>
        </p:nvSpPr>
        <p:spPr>
          <a:xfrm>
            <a:off x="7359086" y="4171087"/>
            <a:ext cx="4204263" cy="1302613"/>
          </a:xfrm>
        </p:spPr>
        <p:txBody>
          <a:bodyPr>
            <a:noAutofit/>
          </a:bodyPr>
          <a:lstStyle>
            <a:lvl1pPr>
              <a:defRPr sz="5500">
                <a:solidFill>
                  <a:schemeClr val="tx1"/>
                </a:solidFill>
              </a:defRPr>
            </a:lvl1pPr>
          </a:lstStyle>
          <a:p>
            <a:r>
              <a:rPr lang="en-US"/>
              <a:t>Headline</a:t>
            </a:r>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838200" y="971550"/>
            <a:ext cx="5595908" cy="657225"/>
          </a:xfrm>
          <a:prstGeom prst="rect">
            <a:avLst/>
          </a:prstGeom>
        </p:spPr>
        <p:txBody>
          <a:bodyPr>
            <a:noAutofit/>
          </a:bodyPr>
          <a:lstStyle>
            <a:lvl1pPr>
              <a:lnSpc>
                <a:spcPct val="90000"/>
              </a:lnSpc>
              <a:defRPr sz="1800" b="1" i="0">
                <a:solidFill>
                  <a:srgbClr val="00BFDE"/>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838199" y="176530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5" name="TextBox 4">
            <a:extLst>
              <a:ext uri="{FF2B5EF4-FFF2-40B4-BE49-F238E27FC236}">
                <a16:creationId xmlns:a16="http://schemas.microsoft.com/office/drawing/2014/main" id="{DC7B96C9-7DD6-6FAF-C266-FF720BE03CB1}"/>
              </a:ext>
            </a:extLst>
          </p:cNvPr>
          <p:cNvSpPr txBox="1"/>
          <p:nvPr userDrawn="1"/>
        </p:nvSpPr>
        <p:spPr>
          <a:xfrm>
            <a:off x="12233089" y="1802"/>
            <a:ext cx="4319418" cy="1015663"/>
          </a:xfrm>
          <a:prstGeom prst="rect">
            <a:avLst/>
          </a:prstGeom>
          <a:solidFill>
            <a:schemeClr val="accent6"/>
          </a:solidFill>
        </p:spPr>
        <p:txBody>
          <a:bodyPr wrap="square" rtlCol="0">
            <a:spAutoFit/>
          </a:bodyPr>
          <a:lstStyle/>
          <a:p>
            <a:r>
              <a:rPr lang="en-US" sz="1200" b="1">
                <a:solidFill>
                  <a:schemeClr val="bg1"/>
                </a:solidFill>
                <a:latin typeface="Open Sans ExtraBold" pitchFamily="2" charset="0"/>
                <a:ea typeface="Open Sans ExtraBold" pitchFamily="2" charset="0"/>
                <a:cs typeface="Open Sans ExtraBold" pitchFamily="2" charset="0"/>
              </a:rPr>
              <a:t>To change the color of the sparkles:</a:t>
            </a:r>
          </a:p>
          <a:p>
            <a:r>
              <a:rPr lang="en-US" sz="1200">
                <a:solidFill>
                  <a:schemeClr val="bg1"/>
                </a:solidFill>
                <a:latin typeface="Open Sans" pitchFamily="2" charset="0"/>
                <a:ea typeface="Open Sans" pitchFamily="2" charset="0"/>
                <a:cs typeface="Open Sans" pitchFamily="2" charset="0"/>
              </a:rPr>
              <a:t>1 – select the grouped sparkle object</a:t>
            </a:r>
          </a:p>
          <a:p>
            <a:r>
              <a:rPr lang="en-US" sz="1200">
                <a:solidFill>
                  <a:schemeClr val="bg1"/>
                </a:solidFill>
                <a:latin typeface="Open Sans" pitchFamily="2" charset="0"/>
                <a:ea typeface="Open Sans" pitchFamily="2" charset="0"/>
                <a:cs typeface="Open Sans" pitchFamily="2" charset="0"/>
              </a:rPr>
              <a:t>2 – right-click and pick “Format Shape”</a:t>
            </a:r>
          </a:p>
          <a:p>
            <a:r>
              <a:rPr lang="en-US" sz="1200">
                <a:solidFill>
                  <a:schemeClr val="bg1"/>
                </a:solidFill>
                <a:latin typeface="Open Sans" pitchFamily="2" charset="0"/>
                <a:ea typeface="Open Sans" pitchFamily="2" charset="0"/>
                <a:cs typeface="Open Sans" pitchFamily="2" charset="0"/>
              </a:rPr>
              <a:t>3 – select the color you want from the </a:t>
            </a:r>
            <a:r>
              <a:rPr lang="en-US" sz="1200" b="1" u="sng">
                <a:solidFill>
                  <a:schemeClr val="bg1"/>
                </a:solidFill>
                <a:latin typeface="Open Sans ExtraBold" pitchFamily="2" charset="0"/>
                <a:ea typeface="Open Sans ExtraBold" pitchFamily="2" charset="0"/>
                <a:cs typeface="Open Sans ExtraBold" pitchFamily="2" charset="0"/>
              </a:rPr>
              <a:t>top row</a:t>
            </a:r>
            <a:r>
              <a:rPr lang="en-US" sz="1200" b="1" u="none">
                <a:solidFill>
                  <a:schemeClr val="bg1"/>
                </a:solidFill>
                <a:latin typeface="Open Sans ExtraBold" pitchFamily="2" charset="0"/>
                <a:ea typeface="Open Sans ExtraBold" pitchFamily="2" charset="0"/>
                <a:cs typeface="Open Sans ExtraBold" pitchFamily="2" charset="0"/>
              </a:rPr>
              <a:t> </a:t>
            </a:r>
            <a:r>
              <a:rPr lang="en-US" sz="1200">
                <a:solidFill>
                  <a:schemeClr val="bg1"/>
                </a:solidFill>
                <a:latin typeface="Open Sans" pitchFamily="2" charset="0"/>
                <a:ea typeface="Open Sans" pitchFamily="2" charset="0"/>
                <a:cs typeface="Open Sans" pitchFamily="2" charset="0"/>
              </a:rPr>
              <a:t>of color options</a:t>
            </a:r>
            <a:endParaRPr lang="en-US" sz="1200" b="1">
              <a:solidFill>
                <a:schemeClr val="bg1"/>
              </a:solidFill>
              <a:latin typeface="Open Sans ExtraBold" pitchFamily="2" charset="0"/>
              <a:ea typeface="Open Sans ExtraBold" pitchFamily="2" charset="0"/>
              <a:cs typeface="Open Sans ExtraBold" pitchFamily="2" charset="0"/>
            </a:endParaRPr>
          </a:p>
        </p:txBody>
      </p:sp>
      <p:pic>
        <p:nvPicPr>
          <p:cNvPr id="2" name="Picture 1">
            <a:extLst>
              <a:ext uri="{FF2B5EF4-FFF2-40B4-BE49-F238E27FC236}">
                <a16:creationId xmlns:a16="http://schemas.microsoft.com/office/drawing/2014/main" id="{256A433C-2C52-28C7-DFD7-3AC2BC0562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37995614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Body-Image-Static">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D173B76-B737-AC02-4119-6AD176D9EC3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75809" y="6208887"/>
            <a:ext cx="1243579" cy="348891"/>
          </a:xfrm>
          <a:prstGeom prst="rect">
            <a:avLst/>
          </a:prstGeom>
        </p:spPr>
      </p:pic>
      <p:pic>
        <p:nvPicPr>
          <p:cNvPr id="4" name="Picture 3" descr="A person and person looking at a computer screen&#10;&#10;Description automatically generated">
            <a:extLst>
              <a:ext uri="{FF2B5EF4-FFF2-40B4-BE49-F238E27FC236}">
                <a16:creationId xmlns:a16="http://schemas.microsoft.com/office/drawing/2014/main" id="{2B39F0F6-12DD-A760-53D3-228672732970}"/>
              </a:ext>
            </a:extLst>
          </p:cNvPr>
          <p:cNvPicPr>
            <a:picLocks noChangeAspect="1"/>
          </p:cNvPicPr>
          <p:nvPr userDrawn="1"/>
        </p:nvPicPr>
        <p:blipFill>
          <a:blip r:embed="rId3" cstate="screen">
            <a:extLst>
              <a:ext uri="{28A0092B-C50C-407E-A947-70E740481C1C}">
                <a14:useLocalDpi xmlns:a14="http://schemas.microsoft.com/office/drawing/2010/main"/>
              </a:ext>
            </a:extLst>
          </a:blip>
          <a:srcRect t="-624"/>
          <a:stretch/>
        </p:blipFill>
        <p:spPr>
          <a:xfrm flipH="1">
            <a:off x="0" y="-44430"/>
            <a:ext cx="5328213" cy="6902430"/>
          </a:xfrm>
          <a:prstGeom prst="rect">
            <a:avLst/>
          </a:prstGeom>
        </p:spPr>
      </p:pic>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5967474" y="175066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grpSp>
        <p:nvGrpSpPr>
          <p:cNvPr id="5" name="Group 4">
            <a:extLst>
              <a:ext uri="{FF2B5EF4-FFF2-40B4-BE49-F238E27FC236}">
                <a16:creationId xmlns:a16="http://schemas.microsoft.com/office/drawing/2014/main" id="{4DFCE7CA-BACF-426D-0452-85E1BF8E5270}"/>
              </a:ext>
            </a:extLst>
          </p:cNvPr>
          <p:cNvGrpSpPr/>
          <p:nvPr userDrawn="1"/>
        </p:nvGrpSpPr>
        <p:grpSpPr>
          <a:xfrm>
            <a:off x="9343516" y="-144677"/>
            <a:ext cx="3014397" cy="1405982"/>
            <a:chOff x="9343516" y="-144677"/>
            <a:chExt cx="3014397" cy="1405982"/>
          </a:xfrm>
          <a:solidFill>
            <a:schemeClr val="accent3"/>
          </a:solidFill>
        </p:grpSpPr>
        <p:sp>
          <p:nvSpPr>
            <p:cNvPr id="6" name="Diamond 5">
              <a:extLst>
                <a:ext uri="{FF2B5EF4-FFF2-40B4-BE49-F238E27FC236}">
                  <a16:creationId xmlns:a16="http://schemas.microsoft.com/office/drawing/2014/main" id="{678C1109-25F6-EAEF-89F3-B0B3DEC587B7}"/>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CF5284D9-9B6B-4165-6583-9CAA857D04A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2C8EFE3-3DD0-9E4D-CBBE-503656446D01}"/>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095358CF-7D16-51AF-1270-D52B11F43B0B}"/>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6926C973-CFF0-EBF5-58F3-168C023D40DC}"/>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4F145B40-62DC-6D8E-B566-1A8EDC24D984}"/>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C3AFAFBC-F2CE-CAC4-142B-0D4FC158F74E}"/>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2">
            <a:extLst>
              <a:ext uri="{FF2B5EF4-FFF2-40B4-BE49-F238E27FC236}">
                <a16:creationId xmlns:a16="http://schemas.microsoft.com/office/drawing/2014/main" id="{B1531685-C7D6-3CED-7EE7-844D27AA2295}"/>
              </a:ext>
            </a:extLst>
          </p:cNvPr>
          <p:cNvSpPr>
            <a:spLocks noGrp="1"/>
          </p:cNvSpPr>
          <p:nvPr>
            <p:ph type="title" hasCustomPrompt="1"/>
          </p:nvPr>
        </p:nvSpPr>
        <p:spPr>
          <a:xfrm>
            <a:off x="493776" y="4169664"/>
            <a:ext cx="4174603" cy="1289396"/>
          </a:xfrm>
        </p:spPr>
        <p:txBody>
          <a:bodyPr>
            <a:noAutofit/>
          </a:bodyPr>
          <a:lstStyle>
            <a:lvl1pPr>
              <a:defRPr sz="5500">
                <a:solidFill>
                  <a:schemeClr val="tx1"/>
                </a:solidFill>
              </a:defRPr>
            </a:lvl1pPr>
          </a:lstStyle>
          <a:p>
            <a:r>
              <a:rPr lang="en-US"/>
              <a:t>Headline</a:t>
            </a:r>
          </a:p>
        </p:txBody>
      </p:sp>
      <p:sp>
        <p:nvSpPr>
          <p:cNvPr id="2" name="Text Placeholder 14">
            <a:extLst>
              <a:ext uri="{FF2B5EF4-FFF2-40B4-BE49-F238E27FC236}">
                <a16:creationId xmlns:a16="http://schemas.microsoft.com/office/drawing/2014/main" id="{A4D1B555-C9A2-F5F7-3A14-1536620324F8}"/>
              </a:ext>
            </a:extLst>
          </p:cNvPr>
          <p:cNvSpPr>
            <a:spLocks noGrp="1"/>
          </p:cNvSpPr>
          <p:nvPr>
            <p:ph type="body" sz="quarter" idx="10" hasCustomPrompt="1"/>
          </p:nvPr>
        </p:nvSpPr>
        <p:spPr>
          <a:xfrm>
            <a:off x="5967475" y="956910"/>
            <a:ext cx="4255501"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Subhead</a:t>
            </a:r>
          </a:p>
        </p:txBody>
      </p:sp>
    </p:spTree>
    <p:extLst>
      <p:ext uri="{BB962C8B-B14F-4D97-AF65-F5344CB8AC3E}">
        <p14:creationId xmlns:p14="http://schemas.microsoft.com/office/powerpoint/2010/main" val="1938932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a-Body-Image-Editable">
    <p:bg>
      <p:bgRef idx="1001">
        <a:schemeClr val="bg2"/>
      </p:bgRef>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BE51C1FA-336D-EDE4-1A91-A966CD90CD30}"/>
              </a:ext>
            </a:extLst>
          </p:cNvPr>
          <p:cNvSpPr>
            <a:spLocks noGrp="1"/>
          </p:cNvSpPr>
          <p:nvPr>
            <p:ph type="pic" sz="quarter" idx="14"/>
          </p:nvPr>
        </p:nvSpPr>
        <p:spPr>
          <a:xfrm>
            <a:off x="-2" y="0"/>
            <a:ext cx="5330952" cy="6858000"/>
          </a:xfrm>
          <a:prstGeom prst="rect">
            <a:avLst/>
          </a:prstGeom>
        </p:spPr>
        <p:txBody>
          <a:bodyPr/>
          <a:lstStyle/>
          <a:p>
            <a:r>
              <a:rPr lang="en-US"/>
              <a:t>Click icon to add picture</a:t>
            </a:r>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5967475" y="956910"/>
            <a:ext cx="4185418"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5967474" y="175066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grpSp>
        <p:nvGrpSpPr>
          <p:cNvPr id="12" name="Group 11">
            <a:extLst>
              <a:ext uri="{FF2B5EF4-FFF2-40B4-BE49-F238E27FC236}">
                <a16:creationId xmlns:a16="http://schemas.microsoft.com/office/drawing/2014/main" id="{58228EDF-3D6C-422D-8880-AC10A17394BC}"/>
              </a:ext>
            </a:extLst>
          </p:cNvPr>
          <p:cNvGrpSpPr/>
          <p:nvPr userDrawn="1"/>
        </p:nvGrpSpPr>
        <p:grpSpPr>
          <a:xfrm>
            <a:off x="9343516" y="-144677"/>
            <a:ext cx="3014397" cy="1405982"/>
            <a:chOff x="9343516" y="-144677"/>
            <a:chExt cx="3014397" cy="1405982"/>
          </a:xfrm>
          <a:solidFill>
            <a:schemeClr val="accent3"/>
          </a:solidFill>
        </p:grpSpPr>
        <p:sp>
          <p:nvSpPr>
            <p:cNvPr id="4" name="Diamond 3">
              <a:extLst>
                <a:ext uri="{FF2B5EF4-FFF2-40B4-BE49-F238E27FC236}">
                  <a16:creationId xmlns:a16="http://schemas.microsoft.com/office/drawing/2014/main" id="{351F76AE-84E7-663A-9299-EED4EAD1ACDB}"/>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6AF65EA-14DC-34FA-D5A3-B17845EA249B}"/>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661B7B81-A502-91EF-2D99-F77A7BFDF85B}"/>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DB717717-5A1D-51A5-A159-6C17548834B2}"/>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8E83869D-8F62-E8E6-4523-C6CFE3617449}"/>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C85A71AB-554B-2354-6739-D4BB6AA96D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130FC8E7-128F-8B1D-41DB-EB1858295EB3}"/>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2">
            <a:extLst>
              <a:ext uri="{FF2B5EF4-FFF2-40B4-BE49-F238E27FC236}">
                <a16:creationId xmlns:a16="http://schemas.microsoft.com/office/drawing/2014/main" id="{F959856C-E3AA-3BF9-8F57-74339E5EDBDA}"/>
              </a:ext>
            </a:extLst>
          </p:cNvPr>
          <p:cNvSpPr>
            <a:spLocks noGrp="1"/>
          </p:cNvSpPr>
          <p:nvPr>
            <p:ph type="title" hasCustomPrompt="1"/>
          </p:nvPr>
        </p:nvSpPr>
        <p:spPr>
          <a:xfrm>
            <a:off x="493776" y="4169664"/>
            <a:ext cx="4174603" cy="1289396"/>
          </a:xfrm>
        </p:spPr>
        <p:txBody>
          <a:bodyPr>
            <a:noAutofit/>
          </a:bodyPr>
          <a:lstStyle>
            <a:lvl1pPr>
              <a:defRPr sz="5500">
                <a:solidFill>
                  <a:schemeClr val="tx1"/>
                </a:solidFill>
              </a:defRPr>
            </a:lvl1pPr>
          </a:lstStyle>
          <a:p>
            <a:r>
              <a:rPr lang="en-US"/>
              <a:t>Headline</a:t>
            </a:r>
          </a:p>
        </p:txBody>
      </p:sp>
      <p:pic>
        <p:nvPicPr>
          <p:cNvPr id="7" name="Picture 6">
            <a:extLst>
              <a:ext uri="{FF2B5EF4-FFF2-40B4-BE49-F238E27FC236}">
                <a16:creationId xmlns:a16="http://schemas.microsoft.com/office/drawing/2014/main" id="{194FAF88-2841-1FDF-FE85-C974C068CD7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75809" y="6208887"/>
            <a:ext cx="1243579" cy="348891"/>
          </a:xfrm>
          <a:prstGeom prst="rect">
            <a:avLst/>
          </a:prstGeom>
        </p:spPr>
      </p:pic>
    </p:spTree>
    <p:extLst>
      <p:ext uri="{BB962C8B-B14F-4D97-AF65-F5344CB8AC3E}">
        <p14:creationId xmlns:p14="http://schemas.microsoft.com/office/powerpoint/2010/main" val="211824114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Body-Full-Picture">
    <p:bg>
      <p:bgPr>
        <a:solidFill>
          <a:schemeClr val="bg1">
            <a:alpha val="42602"/>
          </a:schemeClr>
        </a:solidFill>
        <a:effectLst/>
      </p:bgPr>
    </p:bg>
    <p:spTree>
      <p:nvGrpSpPr>
        <p:cNvPr id="1" name=""/>
        <p:cNvGrpSpPr/>
        <p:nvPr/>
      </p:nvGrpSpPr>
      <p:grpSpPr>
        <a:xfrm>
          <a:off x="0" y="0"/>
          <a:ext cx="0" cy="0"/>
          <a:chOff x="0" y="0"/>
          <a:chExt cx="0" cy="0"/>
        </a:xfrm>
      </p:grpSpPr>
      <p:pic>
        <p:nvPicPr>
          <p:cNvPr id="13" name="Picture 12" descr="A crowd of people on a stage with colorful lights&#10;&#10;Description automatically generated">
            <a:extLst>
              <a:ext uri="{FF2B5EF4-FFF2-40B4-BE49-F238E27FC236}">
                <a16:creationId xmlns:a16="http://schemas.microsoft.com/office/drawing/2014/main" id="{E4334A08-5A90-BAB5-FD73-5A17FD7842FE}"/>
              </a:ext>
            </a:extLst>
          </p:cNvPr>
          <p:cNvPicPr>
            <a:picLocks noChangeAspect="1"/>
          </p:cNvPicPr>
          <p:nvPr userDrawn="1"/>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6D05CAC0-D652-CB3A-BA3B-5DFB336BF7CB}"/>
              </a:ext>
            </a:extLst>
          </p:cNvPr>
          <p:cNvGrpSpPr/>
          <p:nvPr userDrawn="1"/>
        </p:nvGrpSpPr>
        <p:grpSpPr>
          <a:xfrm>
            <a:off x="9343516" y="-144677"/>
            <a:ext cx="3014397" cy="1405982"/>
            <a:chOff x="9343516" y="-144677"/>
            <a:chExt cx="3014397" cy="1405982"/>
          </a:xfrm>
          <a:solidFill>
            <a:srgbClr val="A7549F"/>
          </a:solidFill>
        </p:grpSpPr>
        <p:sp>
          <p:nvSpPr>
            <p:cNvPr id="6" name="Diamond 5">
              <a:extLst>
                <a:ext uri="{FF2B5EF4-FFF2-40B4-BE49-F238E27FC236}">
                  <a16:creationId xmlns:a16="http://schemas.microsoft.com/office/drawing/2014/main" id="{D29449AD-2054-8BC0-DF36-C6BB14B4058F}"/>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1E861E2A-DBF6-6081-92AD-A61A2D181859}"/>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2A41DBBB-79EE-1AD3-0150-959E724DF8F2}"/>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88D41833-ED67-7BE7-8200-F07CCFB8D511}"/>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4FB77552-0C19-6067-1AAC-BA60247A9141}"/>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1" name="Diamond 10">
              <a:extLst>
                <a:ext uri="{FF2B5EF4-FFF2-40B4-BE49-F238E27FC236}">
                  <a16:creationId xmlns:a16="http://schemas.microsoft.com/office/drawing/2014/main" id="{74D168DE-BF5B-DB38-0145-652AD9918702}"/>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2" name="Diamond 11">
              <a:extLst>
                <a:ext uri="{FF2B5EF4-FFF2-40B4-BE49-F238E27FC236}">
                  <a16:creationId xmlns:a16="http://schemas.microsoft.com/office/drawing/2014/main" id="{899E6732-A42C-9CC1-B635-4F60ADE836BC}"/>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8" name="Text Placeholder 16">
            <a:extLst>
              <a:ext uri="{FF2B5EF4-FFF2-40B4-BE49-F238E27FC236}">
                <a16:creationId xmlns:a16="http://schemas.microsoft.com/office/drawing/2014/main" id="{31B2BF5E-B0B3-DC7F-BC3B-56012A75A85F}"/>
              </a:ext>
            </a:extLst>
          </p:cNvPr>
          <p:cNvSpPr>
            <a:spLocks noGrp="1"/>
          </p:cNvSpPr>
          <p:nvPr>
            <p:ph type="body" sz="quarter" idx="12"/>
          </p:nvPr>
        </p:nvSpPr>
        <p:spPr>
          <a:xfrm>
            <a:off x="838200" y="5078183"/>
            <a:ext cx="6636488" cy="769723"/>
          </a:xfrm>
          <a:prstGeom prst="rect">
            <a:avLst/>
          </a:prstGeom>
        </p:spPr>
        <p:txBody>
          <a:bodyPr/>
          <a:lstStyle>
            <a:lvl1pPr>
              <a:defRPr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20" name="TextBox 19">
            <a:extLst>
              <a:ext uri="{FF2B5EF4-FFF2-40B4-BE49-F238E27FC236}">
                <a16:creationId xmlns:a16="http://schemas.microsoft.com/office/drawing/2014/main" id="{B841B1BC-55D7-EED8-48FA-D976E8C55035}"/>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itle 1">
            <a:extLst>
              <a:ext uri="{FF2B5EF4-FFF2-40B4-BE49-F238E27FC236}">
                <a16:creationId xmlns:a16="http://schemas.microsoft.com/office/drawing/2014/main" id="{7AC215FD-ACF5-F53A-BD40-422B1B544DD7}"/>
              </a:ext>
            </a:extLst>
          </p:cNvPr>
          <p:cNvSpPr>
            <a:spLocks noGrp="1"/>
          </p:cNvSpPr>
          <p:nvPr>
            <p:ph type="title" hasCustomPrompt="1"/>
          </p:nvPr>
        </p:nvSpPr>
        <p:spPr>
          <a:xfrm>
            <a:off x="770290" y="3497973"/>
            <a:ext cx="7970754" cy="1445196"/>
          </a:xfrm>
        </p:spPr>
        <p:txBody>
          <a:bodyPr anchor="b">
            <a:noAutofit/>
          </a:bodyPr>
          <a:lstStyle>
            <a:lvl1pPr>
              <a:spcBef>
                <a:spcPts val="0"/>
              </a:spcBef>
              <a:defRPr sz="5500">
                <a:solidFill>
                  <a:schemeClr val="bg1"/>
                </a:solidFill>
              </a:defRPr>
            </a:lvl1pPr>
          </a:lstStyle>
          <a:p>
            <a:pPr lvl="0"/>
            <a:r>
              <a:rPr lang="en-US"/>
              <a:t>Full bleed image breaker slide</a:t>
            </a:r>
          </a:p>
        </p:txBody>
      </p:sp>
      <p:pic>
        <p:nvPicPr>
          <p:cNvPr id="3" name="Picture 2">
            <a:extLst>
              <a:ext uri="{FF2B5EF4-FFF2-40B4-BE49-F238E27FC236}">
                <a16:creationId xmlns:a16="http://schemas.microsoft.com/office/drawing/2014/main" id="{8D02E3CF-5B11-FF1E-1931-222BAAE9D3C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097680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a_Body-Full-Picture">
    <p:bg>
      <p:bgPr>
        <a:solidFill>
          <a:schemeClr val="bg1">
            <a:alpha val="42602"/>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5B988281-87F8-30D3-E0E5-DA5B58446E8D}"/>
              </a:ext>
            </a:extLst>
          </p:cNvPr>
          <p:cNvSpPr>
            <a:spLocks noGrp="1"/>
          </p:cNvSpPr>
          <p:nvPr>
            <p:ph type="pic" sz="quarter" idx="10"/>
          </p:nvPr>
        </p:nvSpPr>
        <p:spPr>
          <a:xfrm>
            <a:off x="0" y="0"/>
            <a:ext cx="12192000" cy="6858000"/>
          </a:xfrm>
          <a:prstGeom prst="rect">
            <a:avLst/>
          </a:prstGeom>
        </p:spPr>
        <p:txBody>
          <a:bodyPr/>
          <a:lstStyle/>
          <a:p>
            <a:r>
              <a:rPr lang="en-US"/>
              <a:t>Click icon to add picture</a:t>
            </a:r>
          </a:p>
        </p:txBody>
      </p:sp>
      <p:sp>
        <p:nvSpPr>
          <p:cNvPr id="18" name="Text Placeholder 16">
            <a:extLst>
              <a:ext uri="{FF2B5EF4-FFF2-40B4-BE49-F238E27FC236}">
                <a16:creationId xmlns:a16="http://schemas.microsoft.com/office/drawing/2014/main" id="{31B2BF5E-B0B3-DC7F-BC3B-56012A75A85F}"/>
              </a:ext>
            </a:extLst>
          </p:cNvPr>
          <p:cNvSpPr>
            <a:spLocks noGrp="1"/>
          </p:cNvSpPr>
          <p:nvPr>
            <p:ph type="body" sz="quarter" idx="12"/>
          </p:nvPr>
        </p:nvSpPr>
        <p:spPr>
          <a:xfrm>
            <a:off x="838200" y="5078183"/>
            <a:ext cx="6636488" cy="769723"/>
          </a:xfrm>
          <a:prstGeom prst="rect">
            <a:avLst/>
          </a:prstGeom>
        </p:spPr>
        <p:txBody>
          <a:bodyPr/>
          <a:lstStyle>
            <a:lvl1pPr>
              <a:defRPr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pic>
        <p:nvPicPr>
          <p:cNvPr id="19" name="Picture 18">
            <a:extLst>
              <a:ext uri="{FF2B5EF4-FFF2-40B4-BE49-F238E27FC236}">
                <a16:creationId xmlns:a16="http://schemas.microsoft.com/office/drawing/2014/main" id="{917A38E2-89D4-B21B-529D-80E70DD80E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00977" y="6205590"/>
            <a:ext cx="1267086" cy="355486"/>
          </a:xfrm>
          <a:prstGeom prst="rect">
            <a:avLst/>
          </a:prstGeom>
        </p:spPr>
      </p:pic>
      <p:sp>
        <p:nvSpPr>
          <p:cNvPr id="4" name="Title 1">
            <a:extLst>
              <a:ext uri="{FF2B5EF4-FFF2-40B4-BE49-F238E27FC236}">
                <a16:creationId xmlns:a16="http://schemas.microsoft.com/office/drawing/2014/main" id="{DFDE71DF-A007-96FF-8C50-165E5DC15B28}"/>
              </a:ext>
            </a:extLst>
          </p:cNvPr>
          <p:cNvSpPr>
            <a:spLocks noGrp="1"/>
          </p:cNvSpPr>
          <p:nvPr>
            <p:ph type="title" hasCustomPrompt="1"/>
          </p:nvPr>
        </p:nvSpPr>
        <p:spPr>
          <a:xfrm>
            <a:off x="770290" y="3497973"/>
            <a:ext cx="7970754" cy="1445196"/>
          </a:xfrm>
        </p:spPr>
        <p:txBody>
          <a:bodyPr anchor="b">
            <a:noAutofit/>
          </a:bodyPr>
          <a:lstStyle>
            <a:lvl1pPr>
              <a:spcBef>
                <a:spcPts val="0"/>
              </a:spcBef>
              <a:defRPr sz="5500">
                <a:solidFill>
                  <a:schemeClr val="bg1"/>
                </a:solidFill>
              </a:defRPr>
            </a:lvl1pPr>
          </a:lstStyle>
          <a:p>
            <a:pPr lvl="0"/>
            <a:r>
              <a:rPr lang="en-US"/>
              <a:t>Full bleed image breaker slide</a:t>
            </a:r>
          </a:p>
        </p:txBody>
      </p:sp>
    </p:spTree>
    <p:extLst>
      <p:ext uri="{BB962C8B-B14F-4D97-AF65-F5344CB8AC3E}">
        <p14:creationId xmlns:p14="http://schemas.microsoft.com/office/powerpoint/2010/main" val="3257926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Body-Two-Pictures">
    <p:spTree>
      <p:nvGrpSpPr>
        <p:cNvPr id="1" name=""/>
        <p:cNvGrpSpPr/>
        <p:nvPr/>
      </p:nvGrpSpPr>
      <p:grpSpPr>
        <a:xfrm>
          <a:off x="0" y="0"/>
          <a:ext cx="0" cy="0"/>
          <a:chOff x="0" y="0"/>
          <a:chExt cx="0" cy="0"/>
        </a:xfrm>
      </p:grpSpPr>
      <p:pic>
        <p:nvPicPr>
          <p:cNvPr id="7" name="Picture 6" descr="A large room with tables and chairs&#10;&#10;Description automatically generated">
            <a:extLst>
              <a:ext uri="{FF2B5EF4-FFF2-40B4-BE49-F238E27FC236}">
                <a16:creationId xmlns:a16="http://schemas.microsoft.com/office/drawing/2014/main" id="{5FFE4186-2489-909A-CF80-CD463BD5384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57999" y="3493008"/>
            <a:ext cx="5334001" cy="3364992"/>
          </a:xfrm>
          <a:prstGeom prst="rect">
            <a:avLst/>
          </a:prstGeom>
        </p:spPr>
      </p:pic>
      <p:sp>
        <p:nvSpPr>
          <p:cNvPr id="2" name="Title 1">
            <a:extLst>
              <a:ext uri="{FF2B5EF4-FFF2-40B4-BE49-F238E27FC236}">
                <a16:creationId xmlns:a16="http://schemas.microsoft.com/office/drawing/2014/main" id="{D85C4E62-34DC-87D3-0FCD-71CF15B18FDC}"/>
              </a:ext>
            </a:extLst>
          </p:cNvPr>
          <p:cNvSpPr>
            <a:spLocks noGrp="1"/>
          </p:cNvSpPr>
          <p:nvPr>
            <p:ph type="title" hasCustomPrompt="1"/>
          </p:nvPr>
        </p:nvSpPr>
        <p:spPr>
          <a:xfrm>
            <a:off x="728755" y="1233160"/>
            <a:ext cx="5491291" cy="1354592"/>
          </a:xfrm>
        </p:spPr>
        <p:txBody>
          <a:bodyPr>
            <a:noAutofit/>
          </a:bodyPr>
          <a:lstStyle>
            <a:lvl1pPr>
              <a:lnSpc>
                <a:spcPct val="80000"/>
              </a:lnSpc>
              <a:defRPr sz="5500" b="1" i="0">
                <a:latin typeface="Open Sans ExtraBold" pitchFamily="2" charset="0"/>
                <a:ea typeface="Open Sans ExtraBold" pitchFamily="2" charset="0"/>
                <a:cs typeface="Open Sans ExtraBold" pitchFamily="2" charset="0"/>
              </a:defRPr>
            </a:lvl1pPr>
          </a:lstStyle>
          <a:p>
            <a:r>
              <a:rPr lang="en-US"/>
              <a:t>Hello, we’re Encore.</a:t>
            </a:r>
          </a:p>
        </p:txBody>
      </p:sp>
      <p:sp>
        <p:nvSpPr>
          <p:cNvPr id="8" name="Picture Placeholder 7">
            <a:extLst>
              <a:ext uri="{FF2B5EF4-FFF2-40B4-BE49-F238E27FC236}">
                <a16:creationId xmlns:a16="http://schemas.microsoft.com/office/drawing/2014/main" id="{9AABCAA7-247A-7BE3-0126-541D442D40CF}"/>
              </a:ext>
            </a:extLst>
          </p:cNvPr>
          <p:cNvSpPr>
            <a:spLocks noGrp="1"/>
          </p:cNvSpPr>
          <p:nvPr>
            <p:ph type="pic" sz="quarter" idx="11"/>
          </p:nvPr>
        </p:nvSpPr>
        <p:spPr>
          <a:xfrm>
            <a:off x="6858000" y="3493008"/>
            <a:ext cx="5334000" cy="3364992"/>
          </a:xfrm>
          <a:prstGeom prst="rect">
            <a:avLst/>
          </a:prstGeom>
        </p:spPr>
        <p:txBody>
          <a:bodyPr/>
          <a:lstStyle/>
          <a:p>
            <a:r>
              <a:rPr lang="en-US"/>
              <a:t>Click icon to add picture</a:t>
            </a:r>
          </a:p>
        </p:txBody>
      </p:sp>
      <p:sp>
        <p:nvSpPr>
          <p:cNvPr id="10" name="Text Placeholder 9">
            <a:extLst>
              <a:ext uri="{FF2B5EF4-FFF2-40B4-BE49-F238E27FC236}">
                <a16:creationId xmlns:a16="http://schemas.microsoft.com/office/drawing/2014/main" id="{CF4674EC-48ED-0DA5-0438-90F3DB178086}"/>
              </a:ext>
            </a:extLst>
          </p:cNvPr>
          <p:cNvSpPr>
            <a:spLocks noGrp="1"/>
          </p:cNvSpPr>
          <p:nvPr>
            <p:ph type="body" sz="quarter" idx="12"/>
          </p:nvPr>
        </p:nvSpPr>
        <p:spPr>
          <a:xfrm>
            <a:off x="728663" y="2743533"/>
            <a:ext cx="5400675" cy="2711450"/>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4" name="Picture 3" descr="A group of people sitting at a table&#10;&#10;Description automatically generated">
            <a:extLst>
              <a:ext uri="{FF2B5EF4-FFF2-40B4-BE49-F238E27FC236}">
                <a16:creationId xmlns:a16="http://schemas.microsoft.com/office/drawing/2014/main" id="{74575B9F-260A-A8C9-ED41-3EB1F0A1106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858000" y="0"/>
            <a:ext cx="5334001" cy="3364992"/>
          </a:xfrm>
          <a:prstGeom prst="rect">
            <a:avLst/>
          </a:prstGeom>
        </p:spPr>
      </p:pic>
      <p:pic>
        <p:nvPicPr>
          <p:cNvPr id="5" name="Graphic 14">
            <a:extLst>
              <a:ext uri="{FF2B5EF4-FFF2-40B4-BE49-F238E27FC236}">
                <a16:creationId xmlns:a16="http://schemas.microsoft.com/office/drawing/2014/main" id="{3D14B072-B6FA-1494-20CA-59928100B7D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552922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a_Body-Two-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C4E62-34DC-87D3-0FCD-71CF15B18FDC}"/>
              </a:ext>
            </a:extLst>
          </p:cNvPr>
          <p:cNvSpPr>
            <a:spLocks noGrp="1"/>
          </p:cNvSpPr>
          <p:nvPr>
            <p:ph type="title" hasCustomPrompt="1"/>
          </p:nvPr>
        </p:nvSpPr>
        <p:spPr>
          <a:xfrm>
            <a:off x="728755" y="1233160"/>
            <a:ext cx="5491291" cy="1359569"/>
          </a:xfrm>
        </p:spPr>
        <p:txBody>
          <a:bodyPr>
            <a:noAutofit/>
          </a:bodyPr>
          <a:lstStyle>
            <a:lvl1pPr>
              <a:lnSpc>
                <a:spcPct val="80000"/>
              </a:lnSpc>
              <a:defRPr sz="5500" b="1" i="0">
                <a:latin typeface="Open Sans ExtraBold" pitchFamily="2" charset="0"/>
                <a:ea typeface="Open Sans ExtraBold" pitchFamily="2" charset="0"/>
                <a:cs typeface="Open Sans ExtraBold" pitchFamily="2" charset="0"/>
              </a:defRPr>
            </a:lvl1pPr>
          </a:lstStyle>
          <a:p>
            <a:r>
              <a:rPr lang="en-US"/>
              <a:t>Title line 1, title line 2</a:t>
            </a:r>
          </a:p>
        </p:txBody>
      </p:sp>
      <p:sp>
        <p:nvSpPr>
          <p:cNvPr id="6" name="Picture Placeholder 5">
            <a:extLst>
              <a:ext uri="{FF2B5EF4-FFF2-40B4-BE49-F238E27FC236}">
                <a16:creationId xmlns:a16="http://schemas.microsoft.com/office/drawing/2014/main" id="{57FA7D50-E05A-27AA-C9BF-FE1599B76811}"/>
              </a:ext>
            </a:extLst>
          </p:cNvPr>
          <p:cNvSpPr>
            <a:spLocks noGrp="1"/>
          </p:cNvSpPr>
          <p:nvPr>
            <p:ph type="pic" sz="quarter" idx="10"/>
          </p:nvPr>
        </p:nvSpPr>
        <p:spPr>
          <a:xfrm>
            <a:off x="6858000" y="0"/>
            <a:ext cx="5334000" cy="3364992"/>
          </a:xfrm>
          <a:prstGeom prst="rect">
            <a:avLst/>
          </a:prstGeom>
        </p:spPr>
        <p:txBody>
          <a:bodyPr/>
          <a:lstStyle/>
          <a:p>
            <a:r>
              <a:rPr lang="en-US"/>
              <a:t>Click icon to add picture</a:t>
            </a:r>
          </a:p>
        </p:txBody>
      </p:sp>
      <p:sp>
        <p:nvSpPr>
          <p:cNvPr id="8" name="Picture Placeholder 7">
            <a:extLst>
              <a:ext uri="{FF2B5EF4-FFF2-40B4-BE49-F238E27FC236}">
                <a16:creationId xmlns:a16="http://schemas.microsoft.com/office/drawing/2014/main" id="{9AABCAA7-247A-7BE3-0126-541D442D40CF}"/>
              </a:ext>
            </a:extLst>
          </p:cNvPr>
          <p:cNvSpPr>
            <a:spLocks noGrp="1"/>
          </p:cNvSpPr>
          <p:nvPr>
            <p:ph type="pic" sz="quarter" idx="11"/>
          </p:nvPr>
        </p:nvSpPr>
        <p:spPr>
          <a:xfrm>
            <a:off x="6858000" y="3493008"/>
            <a:ext cx="5334000" cy="3364992"/>
          </a:xfrm>
          <a:prstGeom prst="rect">
            <a:avLst/>
          </a:prstGeom>
        </p:spPr>
        <p:txBody>
          <a:bodyPr/>
          <a:lstStyle/>
          <a:p>
            <a:r>
              <a:rPr lang="en-US"/>
              <a:t>Click icon to add picture</a:t>
            </a:r>
          </a:p>
        </p:txBody>
      </p:sp>
      <p:sp>
        <p:nvSpPr>
          <p:cNvPr id="10" name="Text Placeholder 9">
            <a:extLst>
              <a:ext uri="{FF2B5EF4-FFF2-40B4-BE49-F238E27FC236}">
                <a16:creationId xmlns:a16="http://schemas.microsoft.com/office/drawing/2014/main" id="{CF4674EC-48ED-0DA5-0438-90F3DB178086}"/>
              </a:ext>
            </a:extLst>
          </p:cNvPr>
          <p:cNvSpPr>
            <a:spLocks noGrp="1"/>
          </p:cNvSpPr>
          <p:nvPr>
            <p:ph type="body" sz="quarter" idx="12"/>
          </p:nvPr>
        </p:nvSpPr>
        <p:spPr>
          <a:xfrm>
            <a:off x="728663" y="2743533"/>
            <a:ext cx="5400675" cy="2711450"/>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4" name="Graphic 14">
            <a:extLst>
              <a:ext uri="{FF2B5EF4-FFF2-40B4-BE49-F238E27FC236}">
                <a16:creationId xmlns:a16="http://schemas.microsoft.com/office/drawing/2014/main" id="{EE7D617C-6972-84C4-F9F2-8875F950BF0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9620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Body-Headlin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pic>
        <p:nvPicPr>
          <p:cNvPr id="2" name="Graphic 14">
            <a:extLst>
              <a:ext uri="{FF2B5EF4-FFF2-40B4-BE49-F238E27FC236}">
                <a16:creationId xmlns:a16="http://schemas.microsoft.com/office/drawing/2014/main" id="{C89A045E-8410-8770-1C48-8E04E1E9ED3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745593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ody-Tex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199" y="2264735"/>
            <a:ext cx="9980365" cy="3424864"/>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sp>
        <p:nvSpPr>
          <p:cNvPr id="2" name="Text Placeholder 2">
            <a:extLst>
              <a:ext uri="{FF2B5EF4-FFF2-40B4-BE49-F238E27FC236}">
                <a16:creationId xmlns:a16="http://schemas.microsoft.com/office/drawing/2014/main" id="{C186EE7B-C8DB-B484-B471-7355E118A397}"/>
              </a:ext>
            </a:extLst>
          </p:cNvPr>
          <p:cNvSpPr>
            <a:spLocks noGrp="1"/>
          </p:cNvSpPr>
          <p:nvPr>
            <p:ph idx="1" hasCustomPrompt="1"/>
          </p:nvPr>
        </p:nvSpPr>
        <p:spPr>
          <a:xfrm>
            <a:off x="838199" y="1572768"/>
            <a:ext cx="4681728" cy="585216"/>
          </a:xfrm>
          <a:prstGeom prst="rect">
            <a:avLst/>
          </a:prstGeom>
        </p:spPr>
        <p:txBody>
          <a:bodyPr vert="horz" lIns="91440" tIns="45720" rIns="91440" bIns="45720" rtlCol="0">
            <a:norm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Subhead</a:t>
            </a:r>
          </a:p>
        </p:txBody>
      </p:sp>
      <p:pic>
        <p:nvPicPr>
          <p:cNvPr id="4" name="Graphic 14">
            <a:extLst>
              <a:ext uri="{FF2B5EF4-FFF2-40B4-BE49-F238E27FC236}">
                <a16:creationId xmlns:a16="http://schemas.microsoft.com/office/drawing/2014/main" id="{364CBEA7-C0E3-AF8F-2803-AC078B5CCB7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339356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Body-Blank">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2" name="Graphic 14">
            <a:extLst>
              <a:ext uri="{FF2B5EF4-FFF2-40B4-BE49-F238E27FC236}">
                <a16:creationId xmlns:a16="http://schemas.microsoft.com/office/drawing/2014/main" id="{5291FBD0-EB3D-D5D3-4320-914FFF061E0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108660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596C8D-4908-7BEE-8DEE-3560A16922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
        <p:nvSpPr>
          <p:cNvPr id="9" name="Text Placeholder 4">
            <a:extLst>
              <a:ext uri="{FF2B5EF4-FFF2-40B4-BE49-F238E27FC236}">
                <a16:creationId xmlns:a16="http://schemas.microsoft.com/office/drawing/2014/main" id="{4185C187-3512-2FDE-DDD9-D9E91B0AB486}"/>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19" name="Title 18">
            <a:extLst>
              <a:ext uri="{FF2B5EF4-FFF2-40B4-BE49-F238E27FC236}">
                <a16:creationId xmlns:a16="http://schemas.microsoft.com/office/drawing/2014/main" id="{2BA661D9-C94C-FED4-8892-916362F2CDBE}"/>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12" name="Text Placeholder 7">
            <a:extLst>
              <a:ext uri="{FF2B5EF4-FFF2-40B4-BE49-F238E27FC236}">
                <a16:creationId xmlns:a16="http://schemas.microsoft.com/office/drawing/2014/main" id="{716236E7-80CE-192D-DB8C-5BA7A3A697C5}"/>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 name="TextBox 1">
            <a:extLst>
              <a:ext uri="{FF2B5EF4-FFF2-40B4-BE49-F238E27FC236}">
                <a16:creationId xmlns:a16="http://schemas.microsoft.com/office/drawing/2014/main" id="{8605FDF5-1B50-2E1F-A0A1-2500FEF9DE5E}"/>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latin typeface="Open Sans ExtraBold" pitchFamily="2" charset="0"/>
                <a:ea typeface="Open Sans ExtraBold" pitchFamily="2" charset="0"/>
                <a:cs typeface="Open Sans ExtraBold" pitchFamily="2" charset="0"/>
              </a:rPr>
              <a:t>To change the photo across the diamonds:</a:t>
            </a:r>
          </a:p>
          <a:p>
            <a:r>
              <a:rPr lang="en-US" sz="1100" b="0" i="0">
                <a:solidFill>
                  <a:srgbClr val="000000"/>
                </a:solidFill>
                <a:effectLst/>
                <a:latin typeface="Open Sans" pitchFamily="2" charset="0"/>
                <a:ea typeface="Open Sans" pitchFamily="2" charset="0"/>
                <a:cs typeface="Open Sans" pitchFamily="2" charset="0"/>
              </a:rPr>
              <a:t>1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Right-click and pick “Format Picture”</a:t>
            </a:r>
          </a:p>
          <a:p>
            <a:r>
              <a:rPr lang="en-US" sz="1100" b="0" i="0">
                <a:solidFill>
                  <a:srgbClr val="000000"/>
                </a:solidFill>
                <a:effectLst/>
                <a:latin typeface="Open Sans" pitchFamily="2" charset="0"/>
                <a:ea typeface="Open Sans" pitchFamily="2" charset="0"/>
                <a:cs typeface="Open Sans" pitchFamily="2" charset="0"/>
              </a:rPr>
              <a:t>2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rgbClr val="000000"/>
                </a:solidFill>
                <a:effectLst/>
                <a:latin typeface="Open Sans" pitchFamily="2" charset="0"/>
                <a:ea typeface="Open Sans" pitchFamily="2" charset="0"/>
                <a:cs typeface="Open Sans" pitchFamily="2" charset="0"/>
              </a:rPr>
              <a:t>3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latin typeface="Open Sans" pitchFamily="2" charset="0"/>
                <a:ea typeface="Open Sans" pitchFamily="2" charset="0"/>
                <a:cs typeface="Open Sans" pitchFamily="2" charset="0"/>
              </a:rPr>
              <a:t>-------</a:t>
            </a:r>
          </a:p>
          <a:p>
            <a:r>
              <a:rPr lang="en-US" sz="1100" b="1" i="0">
                <a:latin typeface="Open Sans ExtraBold" pitchFamily="2" charset="0"/>
                <a:ea typeface="Open Sans ExtraBold" pitchFamily="2" charset="0"/>
                <a:cs typeface="Open Sans ExtraBold" pitchFamily="2" charset="0"/>
              </a:rPr>
              <a:t>To change the photo crop:</a:t>
            </a:r>
          </a:p>
          <a:p>
            <a:r>
              <a:rPr lang="en-US" sz="1100" b="0" i="0">
                <a:solidFill>
                  <a:srgbClr val="000000"/>
                </a:solidFill>
                <a:effectLst/>
                <a:latin typeface="Open Sans" pitchFamily="2" charset="0"/>
                <a:ea typeface="Open Sans" pitchFamily="2" charset="0"/>
                <a:cs typeface="Open Sans" pitchFamily="2" charset="0"/>
              </a:rPr>
              <a:t>4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rgbClr val="000000"/>
                </a:solidFill>
                <a:effectLst/>
                <a:latin typeface="Open Sans" pitchFamily="2" charset="0"/>
                <a:ea typeface="Open Sans" pitchFamily="2" charset="0"/>
                <a:cs typeface="Open Sans" pitchFamily="2" charset="0"/>
              </a:rPr>
              <a:t>5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4201135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Static">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6935507" y="663914"/>
            <a:ext cx="1398333" cy="139611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053C008F-74B1-FCBD-09CF-1E1CAA4B4B5C}"/>
              </a:ext>
            </a:extLst>
          </p:cNvPr>
          <p:cNvSpPr/>
          <p:nvPr userDrawn="1"/>
        </p:nvSpPr>
        <p:spPr>
          <a:xfrm>
            <a:off x="7727370" y="-103747"/>
            <a:ext cx="4662128" cy="4654726"/>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116343" y="-613705"/>
            <a:ext cx="2688511" cy="268424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8174666" y="663914"/>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79008870-649F-FF26-590C-E87C62CCF08F}"/>
              </a:ext>
            </a:extLst>
          </p:cNvPr>
          <p:cNvSpPr/>
          <p:nvPr userDrawn="1"/>
        </p:nvSpPr>
        <p:spPr>
          <a:xfrm>
            <a:off x="7912663" y="2942051"/>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BF87EA3-C35D-7483-B998-F369DA1CC902}"/>
              </a:ext>
            </a:extLst>
          </p:cNvPr>
          <p:cNvSpPr/>
          <p:nvPr userDrawn="1"/>
        </p:nvSpPr>
        <p:spPr>
          <a:xfrm>
            <a:off x="7092560" y="2309469"/>
            <a:ext cx="1013409" cy="101180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99A0245C-7422-CD39-30AC-999C7258F8FA}"/>
              </a:ext>
            </a:extLst>
          </p:cNvPr>
          <p:cNvSpPr/>
          <p:nvPr userDrawn="1"/>
        </p:nvSpPr>
        <p:spPr>
          <a:xfrm>
            <a:off x="11819337" y="2185254"/>
            <a:ext cx="1689876" cy="168719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77666331-B44B-0C36-97BC-BDA7748FE17D}"/>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4" name="Text Placeholder 7">
            <a:extLst>
              <a:ext uri="{FF2B5EF4-FFF2-40B4-BE49-F238E27FC236}">
                <a16:creationId xmlns:a16="http://schemas.microsoft.com/office/drawing/2014/main" id="{A990EB48-1601-03CF-C2BA-7BD59CD317C4}"/>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9" name="Title 18">
            <a:extLst>
              <a:ext uri="{FF2B5EF4-FFF2-40B4-BE49-F238E27FC236}">
                <a16:creationId xmlns:a16="http://schemas.microsoft.com/office/drawing/2014/main" id="{D17472A7-F8B6-E578-63CB-45141D5D081A}"/>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pic>
        <p:nvPicPr>
          <p:cNvPr id="5" name="Graphic 4">
            <a:extLst>
              <a:ext uri="{FF2B5EF4-FFF2-40B4-BE49-F238E27FC236}">
                <a16:creationId xmlns:a16="http://schemas.microsoft.com/office/drawing/2014/main" id="{DD40F760-ED79-B5EF-B076-D20E14D26B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12677117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a_Title-Editable">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id="{D09997C4-4933-9A78-8527-0CEBB59CB169}"/>
              </a:ext>
            </a:extLst>
          </p:cNvPr>
          <p:cNvSpPr/>
          <p:nvPr userDrawn="1"/>
        </p:nvSpPr>
        <p:spPr>
          <a:xfrm>
            <a:off x="6935507" y="663914"/>
            <a:ext cx="1398333" cy="139611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3D761EA5-BDB8-0E5D-611A-AFAFC0A55351}"/>
              </a:ext>
            </a:extLst>
          </p:cNvPr>
          <p:cNvSpPr/>
          <p:nvPr userDrawn="1"/>
        </p:nvSpPr>
        <p:spPr>
          <a:xfrm>
            <a:off x="11116343" y="-613705"/>
            <a:ext cx="2688511" cy="268424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6F7CA21D-5C07-5B4A-685D-CD8B8C562CD8}"/>
              </a:ext>
            </a:extLst>
          </p:cNvPr>
          <p:cNvSpPr/>
          <p:nvPr userDrawn="1"/>
        </p:nvSpPr>
        <p:spPr>
          <a:xfrm>
            <a:off x="8174666" y="663914"/>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F0097D4D-4F74-14E6-3A9A-A99EFA2837A2}"/>
              </a:ext>
            </a:extLst>
          </p:cNvPr>
          <p:cNvSpPr/>
          <p:nvPr userDrawn="1"/>
        </p:nvSpPr>
        <p:spPr>
          <a:xfrm>
            <a:off x="7912663" y="2942051"/>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7A46651F-F099-2410-FB85-B9A6E9F312FF}"/>
              </a:ext>
            </a:extLst>
          </p:cNvPr>
          <p:cNvSpPr/>
          <p:nvPr userDrawn="1"/>
        </p:nvSpPr>
        <p:spPr>
          <a:xfrm>
            <a:off x="7092560" y="2309469"/>
            <a:ext cx="1013409" cy="101180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B62A5C02-5D6F-616A-B5A8-7724508333D9}"/>
              </a:ext>
            </a:extLst>
          </p:cNvPr>
          <p:cNvSpPr/>
          <p:nvPr userDrawn="1"/>
        </p:nvSpPr>
        <p:spPr>
          <a:xfrm>
            <a:off x="11819337" y="2185254"/>
            <a:ext cx="1689876" cy="168719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3048CC16-68CC-B56B-1BBC-33559945F894}"/>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5" name="Text Placeholder 7">
            <a:extLst>
              <a:ext uri="{FF2B5EF4-FFF2-40B4-BE49-F238E27FC236}">
                <a16:creationId xmlns:a16="http://schemas.microsoft.com/office/drawing/2014/main" id="{101FB5D4-9A2E-C016-B6C5-E8934B196D01}"/>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6" name="Title 18">
            <a:extLst>
              <a:ext uri="{FF2B5EF4-FFF2-40B4-BE49-F238E27FC236}">
                <a16:creationId xmlns:a16="http://schemas.microsoft.com/office/drawing/2014/main" id="{B14B4A35-13E8-5D48-1912-50E28CFEBF0F}"/>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4" name="TextBox 3">
            <a:extLst>
              <a:ext uri="{FF2B5EF4-FFF2-40B4-BE49-F238E27FC236}">
                <a16:creationId xmlns:a16="http://schemas.microsoft.com/office/drawing/2014/main" id="{84FB8C9C-F06D-5132-0122-95D741D7DD36}"/>
              </a:ext>
            </a:extLst>
          </p:cNvPr>
          <p:cNvSpPr txBox="1"/>
          <p:nvPr userDrawn="1"/>
        </p:nvSpPr>
        <p:spPr>
          <a:xfrm>
            <a:off x="6760891" y="6858000"/>
            <a:ext cx="5431109" cy="1754326"/>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photo in the diamond:</a:t>
            </a:r>
          </a:p>
          <a:p>
            <a:r>
              <a:rPr lang="en-US" sz="1200">
                <a:latin typeface="Open Sans" pitchFamily="2" charset="0"/>
                <a:ea typeface="Open Sans" pitchFamily="2" charset="0"/>
                <a:cs typeface="Open Sans" pitchFamily="2" charset="0"/>
              </a:rPr>
              <a:t>1 – select the diamond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ExtraBold" pitchFamily="2" charset="0"/>
                <a:ea typeface="Open Sans ExtraBold" pitchFamily="2" charset="0"/>
                <a:cs typeface="Open Sans ExtraBold" pitchFamily="2" charset="0"/>
              </a:rPr>
              <a:t>To change the photo crop:</a:t>
            </a:r>
          </a:p>
          <a:p>
            <a:r>
              <a:rPr lang="en-US" sz="1200">
                <a:latin typeface="Open Sans" pitchFamily="2" charset="0"/>
                <a:ea typeface="Open Sans" pitchFamily="2" charset="0"/>
                <a:cs typeface="Open Sans" pitchFamily="2" charset="0"/>
              </a:rPr>
              <a:t>4 - With the diamond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ExtraBold" pitchFamily="2" charset="0"/>
                <a:ea typeface="Open Sans ExtraBold" pitchFamily="2" charset="0"/>
                <a:cs typeface="Open Sans ExtraBold" pitchFamily="2" charset="0"/>
              </a:rPr>
              <a:t>outside corner</a:t>
            </a:r>
            <a:r>
              <a:rPr lang="en-US" sz="1200" b="1">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ExtraBold" pitchFamily="2" charset="0"/>
              <a:ea typeface="Open Sans ExtraBold" pitchFamily="2" charset="0"/>
              <a:cs typeface="Open Sans ExtraBold" pitchFamily="2" charset="0"/>
            </a:endParaRPr>
          </a:p>
        </p:txBody>
      </p:sp>
      <p:pic>
        <p:nvPicPr>
          <p:cNvPr id="7" name="Graphic 6">
            <a:extLst>
              <a:ext uri="{FF2B5EF4-FFF2-40B4-BE49-F238E27FC236}">
                <a16:creationId xmlns:a16="http://schemas.microsoft.com/office/drawing/2014/main" id="{A7AFC11C-90A9-4DB6-CE9D-752AD53D26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3502028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0" name="Diamond 19">
            <a:extLst>
              <a:ext uri="{FF2B5EF4-FFF2-40B4-BE49-F238E27FC236}">
                <a16:creationId xmlns:a16="http://schemas.microsoft.com/office/drawing/2014/main" id="{4C61681F-A6F1-910C-8496-A60A4D84C138}"/>
              </a:ext>
            </a:extLst>
          </p:cNvPr>
          <p:cNvSpPr/>
          <p:nvPr userDrawn="1"/>
        </p:nvSpPr>
        <p:spPr>
          <a:xfrm>
            <a:off x="11148877" y="-580030"/>
            <a:ext cx="1612816" cy="1612581"/>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C1DFE5A-E853-ED50-2E41-6BF5430A7C27}"/>
              </a:ext>
            </a:extLst>
          </p:cNvPr>
          <p:cNvSpPr>
            <a:spLocks noGrp="1"/>
          </p:cNvSpPr>
          <p:nvPr>
            <p:ph type="body" sz="quarter" idx="10" hasCustomPrompt="1"/>
          </p:nvPr>
        </p:nvSpPr>
        <p:spPr>
          <a:xfrm>
            <a:off x="774508" y="2316973"/>
            <a:ext cx="3068830" cy="401312"/>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8" name="Text Placeholder 7">
            <a:extLst>
              <a:ext uri="{FF2B5EF4-FFF2-40B4-BE49-F238E27FC236}">
                <a16:creationId xmlns:a16="http://schemas.microsoft.com/office/drawing/2014/main" id="{4A48DF1F-23DC-D85A-6AB1-B33C2243D41E}"/>
              </a:ext>
            </a:extLst>
          </p:cNvPr>
          <p:cNvSpPr>
            <a:spLocks noGrp="1"/>
          </p:cNvSpPr>
          <p:nvPr>
            <p:ph type="body" sz="quarter" idx="12" hasCustomPrompt="1"/>
          </p:nvPr>
        </p:nvSpPr>
        <p:spPr>
          <a:xfrm>
            <a:off x="772892" y="51321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13" name="Diamond 12">
            <a:extLst>
              <a:ext uri="{FF2B5EF4-FFF2-40B4-BE49-F238E27FC236}">
                <a16:creationId xmlns:a16="http://schemas.microsoft.com/office/drawing/2014/main" id="{8798AD5F-081B-4636-E6A5-48E5262D4740}"/>
              </a:ext>
            </a:extLst>
          </p:cNvPr>
          <p:cNvSpPr/>
          <p:nvPr userDrawn="1"/>
        </p:nvSpPr>
        <p:spPr>
          <a:xfrm>
            <a:off x="7825973" y="88908"/>
            <a:ext cx="2384634" cy="238428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B2F46863-6E5C-4007-AA27-1DB593E4BBB9}"/>
              </a:ext>
            </a:extLst>
          </p:cNvPr>
          <p:cNvSpPr/>
          <p:nvPr userDrawn="1"/>
        </p:nvSpPr>
        <p:spPr>
          <a:xfrm>
            <a:off x="7547564" y="288918"/>
            <a:ext cx="2031281" cy="202805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EC29AD47-D1A8-D340-4F48-F5C9F316EA18}"/>
              </a:ext>
            </a:extLst>
          </p:cNvPr>
          <p:cNvSpPr/>
          <p:nvPr userDrawn="1"/>
        </p:nvSpPr>
        <p:spPr>
          <a:xfrm>
            <a:off x="9283870" y="1802479"/>
            <a:ext cx="1369184" cy="1368984"/>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16E4DA61-0E4C-CB28-1DD1-605E646B0B04}"/>
              </a:ext>
            </a:extLst>
          </p:cNvPr>
          <p:cNvSpPr/>
          <p:nvPr userDrawn="1"/>
        </p:nvSpPr>
        <p:spPr>
          <a:xfrm>
            <a:off x="9156540" y="-855998"/>
            <a:ext cx="1528223" cy="1528000"/>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29174281-0792-AB36-80A7-E335741AE128}"/>
              </a:ext>
            </a:extLst>
          </p:cNvPr>
          <p:cNvSpPr/>
          <p:nvPr userDrawn="1"/>
        </p:nvSpPr>
        <p:spPr>
          <a:xfrm>
            <a:off x="11036742" y="1398317"/>
            <a:ext cx="1612816" cy="1612581"/>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053C008F-74B1-FCBD-09CF-1E1CAA4B4B5C}"/>
              </a:ext>
            </a:extLst>
          </p:cNvPr>
          <p:cNvSpPr/>
          <p:nvPr userDrawn="1"/>
        </p:nvSpPr>
        <p:spPr>
          <a:xfrm>
            <a:off x="9730748" y="-230918"/>
            <a:ext cx="2953894" cy="294920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FD53DDB-A5D0-63EE-A4CF-4250148029A8}"/>
              </a:ext>
            </a:extLst>
          </p:cNvPr>
          <p:cNvSpPr>
            <a:spLocks noGrp="1"/>
          </p:cNvSpPr>
          <p:nvPr>
            <p:ph type="title" hasCustomPrompt="1"/>
          </p:nvPr>
        </p:nvSpPr>
        <p:spPr>
          <a:xfrm>
            <a:off x="722376" y="2825496"/>
            <a:ext cx="7598207" cy="2028055"/>
          </a:xfrm>
        </p:spPr>
        <p:txBody>
          <a:bodyPr>
            <a:noAutofit/>
          </a:bodyPr>
          <a:lstStyle>
            <a:lvl1pPr>
              <a:lnSpc>
                <a:spcPts val="8700"/>
              </a:lnSpc>
              <a:defRPr sz="10100" spc="200" baseline="0"/>
            </a:lvl1pPr>
          </a:lstStyle>
          <a:p>
            <a:r>
              <a:rPr lang="en-US"/>
              <a:t>Enter Your Title Here</a:t>
            </a:r>
          </a:p>
        </p:txBody>
      </p:sp>
      <p:pic>
        <p:nvPicPr>
          <p:cNvPr id="4" name="Graphic 3">
            <a:extLst>
              <a:ext uri="{FF2B5EF4-FFF2-40B4-BE49-F238E27FC236}">
                <a16:creationId xmlns:a16="http://schemas.microsoft.com/office/drawing/2014/main" id="{B0DD60B9-EEDA-6D0A-9551-186D2D2E00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1283857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5974053" y="1125869"/>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315964" y="-513651"/>
            <a:ext cx="2123799" cy="212042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5602462" y="-2061290"/>
            <a:ext cx="3699634" cy="3693761"/>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7535C210-1ECB-FB44-4088-D6C987E44ACF}"/>
              </a:ext>
            </a:extLst>
          </p:cNvPr>
          <p:cNvSpPr/>
          <p:nvPr userDrawn="1"/>
        </p:nvSpPr>
        <p:spPr>
          <a:xfrm>
            <a:off x="8852115" y="5301365"/>
            <a:ext cx="548344" cy="547474"/>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61BF6DF5-FB55-7072-C23C-95725E3F546A}"/>
              </a:ext>
            </a:extLst>
          </p:cNvPr>
          <p:cNvSpPr/>
          <p:nvPr userDrawn="1"/>
        </p:nvSpPr>
        <p:spPr>
          <a:xfrm>
            <a:off x="11664877" y="4034843"/>
            <a:ext cx="754289" cy="753092"/>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C8FDCE2D-2D7D-01B0-F86B-CE8BE3D91218}"/>
              </a:ext>
            </a:extLst>
          </p:cNvPr>
          <p:cNvSpPr/>
          <p:nvPr userDrawn="1"/>
        </p:nvSpPr>
        <p:spPr>
          <a:xfrm>
            <a:off x="10504944" y="-923556"/>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DFE5E83-87CD-59E5-0BA5-43CB2A0CD8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t="-453"/>
          <a:stretch/>
        </p:blipFill>
        <p:spPr>
          <a:xfrm>
            <a:off x="6760891" y="-542259"/>
            <a:ext cx="6345510" cy="6345510"/>
          </a:xfrm>
          <a:prstGeom prst="diamond">
            <a:avLst/>
          </a:prstGeom>
        </p:spPr>
      </p:pic>
      <p:sp>
        <p:nvSpPr>
          <p:cNvPr id="20" name="Text Placeholder 7">
            <a:extLst>
              <a:ext uri="{FF2B5EF4-FFF2-40B4-BE49-F238E27FC236}">
                <a16:creationId xmlns:a16="http://schemas.microsoft.com/office/drawing/2014/main" id="{E94256EC-AFF1-FABF-C2B0-A616B9179FCE}"/>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2" name="Title 18">
            <a:extLst>
              <a:ext uri="{FF2B5EF4-FFF2-40B4-BE49-F238E27FC236}">
                <a16:creationId xmlns:a16="http://schemas.microsoft.com/office/drawing/2014/main" id="{DE1E7185-CB98-AA20-3113-BAED22325F56}"/>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pic>
        <p:nvPicPr>
          <p:cNvPr id="3" name="Graphic 2">
            <a:extLst>
              <a:ext uri="{FF2B5EF4-FFF2-40B4-BE49-F238E27FC236}">
                <a16:creationId xmlns:a16="http://schemas.microsoft.com/office/drawing/2014/main" id="{C8320C01-F6D5-42CB-A1D7-1E198264A8F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31421471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a_Title-Editable">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5974053" y="1125869"/>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315964" y="-513651"/>
            <a:ext cx="2123799" cy="212042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5602462" y="-2061290"/>
            <a:ext cx="3699634" cy="3693761"/>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C8FDCE2D-2D7D-01B0-F86B-CE8BE3D91218}"/>
              </a:ext>
            </a:extLst>
          </p:cNvPr>
          <p:cNvSpPr/>
          <p:nvPr userDrawn="1"/>
        </p:nvSpPr>
        <p:spPr>
          <a:xfrm>
            <a:off x="10504944" y="-923556"/>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7">
            <a:extLst>
              <a:ext uri="{FF2B5EF4-FFF2-40B4-BE49-F238E27FC236}">
                <a16:creationId xmlns:a16="http://schemas.microsoft.com/office/drawing/2014/main" id="{E94256EC-AFF1-FABF-C2B0-A616B9179FCE}"/>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2" name="Title 18">
            <a:extLst>
              <a:ext uri="{FF2B5EF4-FFF2-40B4-BE49-F238E27FC236}">
                <a16:creationId xmlns:a16="http://schemas.microsoft.com/office/drawing/2014/main" id="{DE1E7185-CB98-AA20-3113-BAED22325F56}"/>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3" name="TextBox 2">
            <a:extLst>
              <a:ext uri="{FF2B5EF4-FFF2-40B4-BE49-F238E27FC236}">
                <a16:creationId xmlns:a16="http://schemas.microsoft.com/office/drawing/2014/main" id="{69106E38-2118-AC1B-644C-45590EA3AED0}"/>
              </a:ext>
            </a:extLst>
          </p:cNvPr>
          <p:cNvSpPr txBox="1"/>
          <p:nvPr userDrawn="1"/>
        </p:nvSpPr>
        <p:spPr>
          <a:xfrm>
            <a:off x="6760891" y="6858000"/>
            <a:ext cx="5431109" cy="1615827"/>
          </a:xfrm>
          <a:prstGeom prst="rect">
            <a:avLst/>
          </a:prstGeom>
          <a:solidFill>
            <a:schemeClr val="accent6"/>
          </a:solidFill>
        </p:spPr>
        <p:txBody>
          <a:bodyPr wrap="square" rtlCol="0">
            <a:spAutoFit/>
          </a:bodyPr>
          <a:lstStyle/>
          <a:p>
            <a:r>
              <a:rPr lang="en-US" sz="1100" b="1">
                <a:latin typeface="Open Sans ExtraBold" pitchFamily="2" charset="0"/>
                <a:ea typeface="Open Sans ExtraBold" pitchFamily="2" charset="0"/>
                <a:cs typeface="Open Sans ExtraBold" pitchFamily="2" charset="0"/>
              </a:rPr>
              <a:t>To change the photo in the diamond:</a:t>
            </a:r>
          </a:p>
          <a:p>
            <a:r>
              <a:rPr lang="en-US" sz="1100">
                <a:latin typeface="Open Sans" pitchFamily="2" charset="0"/>
                <a:ea typeface="Open Sans" pitchFamily="2" charset="0"/>
                <a:cs typeface="Open Sans" pitchFamily="2" charset="0"/>
              </a:rPr>
              <a:t>1 – select the diamond with the photo</a:t>
            </a:r>
          </a:p>
          <a:p>
            <a:r>
              <a:rPr lang="en-US" sz="1100">
                <a:latin typeface="Open Sans" pitchFamily="2" charset="0"/>
                <a:ea typeface="Open Sans" pitchFamily="2" charset="0"/>
                <a:cs typeface="Open Sans" pitchFamily="2" charset="0"/>
              </a:rPr>
              <a:t>2 – right-click and pick “change picture”</a:t>
            </a:r>
          </a:p>
          <a:p>
            <a:r>
              <a:rPr lang="en-US" sz="1100">
                <a:latin typeface="Open Sans" pitchFamily="2" charset="0"/>
                <a:ea typeface="Open Sans" pitchFamily="2" charset="0"/>
                <a:cs typeface="Open Sans" pitchFamily="2" charset="0"/>
              </a:rPr>
              <a:t>3 – select the photo you want to put in its place</a:t>
            </a:r>
          </a:p>
          <a:p>
            <a:r>
              <a:rPr lang="en-US" sz="1100">
                <a:latin typeface="Open Sans" pitchFamily="2" charset="0"/>
                <a:ea typeface="Open Sans" pitchFamily="2" charset="0"/>
                <a:cs typeface="Open Sans" pitchFamily="2" charset="0"/>
              </a:rPr>
              <a:t>-------</a:t>
            </a:r>
          </a:p>
          <a:p>
            <a:r>
              <a:rPr lang="en-US" sz="1100" b="1">
                <a:latin typeface="Open Sans ExtraBold" pitchFamily="2" charset="0"/>
                <a:ea typeface="Open Sans ExtraBold" pitchFamily="2" charset="0"/>
                <a:cs typeface="Open Sans ExtraBold" pitchFamily="2" charset="0"/>
              </a:rPr>
              <a:t>To change the photo crop:</a:t>
            </a:r>
          </a:p>
          <a:p>
            <a:r>
              <a:rPr lang="en-US" sz="1100">
                <a:latin typeface="Open Sans" pitchFamily="2" charset="0"/>
                <a:ea typeface="Open Sans" pitchFamily="2" charset="0"/>
                <a:cs typeface="Open Sans" pitchFamily="2" charset="0"/>
              </a:rPr>
              <a:t>4 – With the diamond selected, right-click and choose “Crop”</a:t>
            </a:r>
          </a:p>
          <a:p>
            <a:r>
              <a:rPr lang="en-US" sz="1100">
                <a:latin typeface="Open Sans" pitchFamily="2" charset="0"/>
                <a:ea typeface="Open Sans" pitchFamily="2" charset="0"/>
                <a:cs typeface="Open Sans" pitchFamily="2" charset="0"/>
              </a:rPr>
              <a:t>5 – the outer edge of the photo will appear; pick an </a:t>
            </a:r>
            <a:r>
              <a:rPr lang="en-US" sz="1100" b="1" u="sng">
                <a:latin typeface="Open Sans ExtraBold" pitchFamily="2" charset="0"/>
                <a:ea typeface="Open Sans ExtraBold" pitchFamily="2" charset="0"/>
                <a:cs typeface="Open Sans ExtraBold" pitchFamily="2" charset="0"/>
              </a:rPr>
              <a:t>outside corner</a:t>
            </a:r>
            <a:r>
              <a:rPr lang="en-US" sz="1100" b="1">
                <a:latin typeface="Open Sans ExtraBold" pitchFamily="2" charset="0"/>
                <a:ea typeface="Open Sans ExtraBold" pitchFamily="2" charset="0"/>
                <a:cs typeface="Open Sans ExtraBold" pitchFamily="2" charset="0"/>
              </a:rPr>
              <a:t> </a:t>
            </a:r>
            <a:r>
              <a:rPr lang="en-US" sz="1100">
                <a:latin typeface="Open Sans" pitchFamily="2" charset="0"/>
                <a:ea typeface="Open Sans" pitchFamily="2" charset="0"/>
                <a:cs typeface="Open Sans" pitchFamily="2" charset="0"/>
              </a:rPr>
              <a:t>to make the image larger or smaller without distortion</a:t>
            </a:r>
            <a:endParaRPr lang="en-US" sz="1100" b="1">
              <a:latin typeface="Open Sans ExtraBold" pitchFamily="2" charset="0"/>
              <a:ea typeface="Open Sans ExtraBold" pitchFamily="2" charset="0"/>
              <a:cs typeface="Open Sans ExtraBold" pitchFamily="2" charset="0"/>
            </a:endParaRPr>
          </a:p>
        </p:txBody>
      </p:sp>
      <p:pic>
        <p:nvPicPr>
          <p:cNvPr id="5" name="Graphic 4">
            <a:extLst>
              <a:ext uri="{FF2B5EF4-FFF2-40B4-BE49-F238E27FC236}">
                <a16:creationId xmlns:a16="http://schemas.microsoft.com/office/drawing/2014/main" id="{B7B56530-0805-81E5-5D14-0F78A803F0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
        <p:nvSpPr>
          <p:cNvPr id="2" name="Diamond 1">
            <a:extLst>
              <a:ext uri="{FF2B5EF4-FFF2-40B4-BE49-F238E27FC236}">
                <a16:creationId xmlns:a16="http://schemas.microsoft.com/office/drawing/2014/main" id="{F66172E6-E373-1844-63D7-21D1FB152B0F}"/>
              </a:ext>
            </a:extLst>
          </p:cNvPr>
          <p:cNvSpPr/>
          <p:nvPr userDrawn="1"/>
        </p:nvSpPr>
        <p:spPr>
          <a:xfrm>
            <a:off x="8852115" y="5301365"/>
            <a:ext cx="548344" cy="547474"/>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3">
            <a:extLst>
              <a:ext uri="{FF2B5EF4-FFF2-40B4-BE49-F238E27FC236}">
                <a16:creationId xmlns:a16="http://schemas.microsoft.com/office/drawing/2014/main" id="{71C96700-3995-12F1-3D61-85D6E388A9F2}"/>
              </a:ext>
            </a:extLst>
          </p:cNvPr>
          <p:cNvSpPr/>
          <p:nvPr userDrawn="1"/>
        </p:nvSpPr>
        <p:spPr>
          <a:xfrm>
            <a:off x="11664877" y="4034843"/>
            <a:ext cx="754289" cy="753092"/>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6825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B6F0012-9563-8071-91E4-CE3312E7CC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74247" y="-1"/>
            <a:ext cx="7517681" cy="6858001"/>
          </a:xfrm>
          <a:prstGeom prst="rect">
            <a:avLst/>
          </a:prstGeom>
        </p:spPr>
      </p:pic>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grpSp>
        <p:nvGrpSpPr>
          <p:cNvPr id="19" name="Group 18">
            <a:extLst>
              <a:ext uri="{FF2B5EF4-FFF2-40B4-BE49-F238E27FC236}">
                <a16:creationId xmlns:a16="http://schemas.microsoft.com/office/drawing/2014/main" id="{8D3CBFB8-2E17-9C9F-F47D-66846B55E9E7}"/>
              </a:ext>
            </a:extLst>
          </p:cNvPr>
          <p:cNvGrpSpPr/>
          <p:nvPr userDrawn="1"/>
        </p:nvGrpSpPr>
        <p:grpSpPr>
          <a:xfrm>
            <a:off x="9343516" y="-144677"/>
            <a:ext cx="3014397" cy="1405982"/>
            <a:chOff x="9343516" y="-144677"/>
            <a:chExt cx="3014397" cy="1405982"/>
          </a:xfrm>
          <a:solidFill>
            <a:schemeClr val="accent4"/>
          </a:solidFill>
        </p:grpSpPr>
        <p:sp>
          <p:nvSpPr>
            <p:cNvPr id="12" name="Diamond 11">
              <a:extLst>
                <a:ext uri="{FF2B5EF4-FFF2-40B4-BE49-F238E27FC236}">
                  <a16:creationId xmlns:a16="http://schemas.microsoft.com/office/drawing/2014/main" id="{96B4C6BB-2484-0DE3-3E98-829EA1D6E2E0}"/>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DCA16FA4-C091-2EB1-E156-25F209F40DC9}"/>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837688AC-120A-2C49-181D-C7FA17F729D3}"/>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F9056442-5446-BD40-1128-9C0BD5008A27}"/>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5B4FDC5A-886E-A420-7AD1-83A84EB79A48}"/>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433911C8-6143-0F85-B8A1-52D2734EB52B}"/>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FCE7DD29-7B58-80F4-6B2C-802AD2112B48}"/>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4">
            <a:extLst>
              <a:ext uri="{FF2B5EF4-FFF2-40B4-BE49-F238E27FC236}">
                <a16:creationId xmlns:a16="http://schemas.microsoft.com/office/drawing/2014/main" id="{E07B2451-6290-FC47-483D-17B19424913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090180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a_Table of Contents-Editabl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042665-BD67-0886-5DA9-57252ACFC80B}"/>
              </a:ext>
            </a:extLst>
          </p:cNvPr>
          <p:cNvSpPr txBox="1"/>
          <p:nvPr userDrawn="1"/>
        </p:nvSpPr>
        <p:spPr>
          <a:xfrm>
            <a:off x="6760889" y="6858000"/>
            <a:ext cx="5431111" cy="1754326"/>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photo with the sparkles on top of the image:</a:t>
            </a:r>
          </a:p>
          <a:p>
            <a:r>
              <a:rPr lang="en-US" sz="1200">
                <a:latin typeface="Open Sans" pitchFamily="2" charset="0"/>
                <a:ea typeface="Open Sans" pitchFamily="2" charset="0"/>
                <a:cs typeface="Open Sans" pitchFamily="2" charset="0"/>
              </a:rPr>
              <a:t>1 – select the rectangle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ExtraBold" pitchFamily="2" charset="0"/>
                <a:ea typeface="Open Sans ExtraBold" pitchFamily="2" charset="0"/>
                <a:cs typeface="Open Sans ExtraBold" pitchFamily="2" charset="0"/>
              </a:rPr>
              <a:t>To change the photo crop: </a:t>
            </a:r>
          </a:p>
          <a:p>
            <a:r>
              <a:rPr lang="en-US" sz="1200">
                <a:latin typeface="Open Sans" pitchFamily="2" charset="0"/>
                <a:ea typeface="Open Sans" pitchFamily="2" charset="0"/>
                <a:cs typeface="Open Sans" pitchFamily="2" charset="0"/>
              </a:rPr>
              <a:t>4 - With the rectangle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ExtraBold" pitchFamily="2" charset="0"/>
                <a:ea typeface="Open Sans ExtraBold" pitchFamily="2" charset="0"/>
                <a:cs typeface="Open Sans ExtraBold" pitchFamily="2" charset="0"/>
              </a:rPr>
              <a:t>outside corner</a:t>
            </a:r>
            <a:r>
              <a:rPr lang="en-US" sz="1200" b="1">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ExtraBold" pitchFamily="2" charset="0"/>
              <a:ea typeface="Open Sans ExtraBold" pitchFamily="2" charset="0"/>
              <a:cs typeface="Open Sans ExtraBold" pitchFamily="2" charset="0"/>
            </a:endParaRPr>
          </a:p>
        </p:txBody>
      </p:sp>
      <p:sp>
        <p:nvSpPr>
          <p:cNvPr id="6" name="Picture Placeholder 5">
            <a:extLst>
              <a:ext uri="{FF2B5EF4-FFF2-40B4-BE49-F238E27FC236}">
                <a16:creationId xmlns:a16="http://schemas.microsoft.com/office/drawing/2014/main" id="{5D41D0D4-32F9-7075-8B1A-728EBC24345B}"/>
              </a:ext>
            </a:extLst>
          </p:cNvPr>
          <p:cNvSpPr>
            <a:spLocks noGrp="1"/>
          </p:cNvSpPr>
          <p:nvPr>
            <p:ph type="pic" sz="quarter" idx="12"/>
          </p:nvPr>
        </p:nvSpPr>
        <p:spPr>
          <a:xfrm>
            <a:off x="4668490" y="0"/>
            <a:ext cx="7516368" cy="6858000"/>
          </a:xfrm>
        </p:spPr>
        <p:txBody>
          <a:bodyPr lIns="0" rIns="0"/>
          <a:lstStyle/>
          <a:p>
            <a:r>
              <a:rPr lang="en-US"/>
              <a:t>Click icon to add picture</a:t>
            </a:r>
          </a:p>
        </p:txBody>
      </p:sp>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10" name="TextBox 9">
            <a:extLst>
              <a:ext uri="{FF2B5EF4-FFF2-40B4-BE49-F238E27FC236}">
                <a16:creationId xmlns:a16="http://schemas.microsoft.com/office/drawing/2014/main" id="{0E0CF07A-2422-22B9-FD53-CDD4A5A0D9D0}"/>
              </a:ext>
            </a:extLst>
          </p:cNvPr>
          <p:cNvSpPr txBox="1"/>
          <p:nvPr userDrawn="1"/>
        </p:nvSpPr>
        <p:spPr>
          <a:xfrm>
            <a:off x="10031050" y="65980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©2024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0" name="TextBox 19">
            <a:extLst>
              <a:ext uri="{FF2B5EF4-FFF2-40B4-BE49-F238E27FC236}">
                <a16:creationId xmlns:a16="http://schemas.microsoft.com/office/drawing/2014/main" id="{1E2A1E37-4FC2-94F5-161A-CCAE450A45E5}"/>
              </a:ext>
            </a:extLst>
          </p:cNvPr>
          <p:cNvSpPr txBox="1"/>
          <p:nvPr userDrawn="1"/>
        </p:nvSpPr>
        <p:spPr>
          <a:xfrm>
            <a:off x="12233089" y="1802"/>
            <a:ext cx="3071773" cy="1015663"/>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color of the sparkles:</a:t>
            </a:r>
          </a:p>
          <a:p>
            <a:r>
              <a:rPr lang="en-US" sz="1200">
                <a:latin typeface="Open Sans" pitchFamily="2" charset="0"/>
                <a:ea typeface="Open Sans" pitchFamily="2" charset="0"/>
                <a:cs typeface="Open Sans" pitchFamily="2" charset="0"/>
              </a:rPr>
              <a:t>1 – select the grouped sparkle object</a:t>
            </a:r>
          </a:p>
          <a:p>
            <a:r>
              <a:rPr lang="en-US" sz="1200">
                <a:latin typeface="Open Sans" pitchFamily="2" charset="0"/>
                <a:ea typeface="Open Sans" pitchFamily="2" charset="0"/>
                <a:cs typeface="Open Sans" pitchFamily="2" charset="0"/>
              </a:rPr>
              <a:t>2 – right-click and pick “Format Shape”</a:t>
            </a:r>
          </a:p>
          <a:p>
            <a:r>
              <a:rPr lang="en-US" sz="1200">
                <a:latin typeface="Open Sans" pitchFamily="2" charset="0"/>
                <a:ea typeface="Open Sans" pitchFamily="2" charset="0"/>
                <a:cs typeface="Open Sans" pitchFamily="2" charset="0"/>
              </a:rPr>
              <a:t>3 – select the color you want from the </a:t>
            </a:r>
            <a:r>
              <a:rPr lang="en-US" sz="1200" b="1" u="sng">
                <a:latin typeface="Open Sans ExtraBold" pitchFamily="2" charset="0"/>
                <a:ea typeface="Open Sans ExtraBold" pitchFamily="2" charset="0"/>
                <a:cs typeface="Open Sans ExtraBold" pitchFamily="2" charset="0"/>
              </a:rPr>
              <a:t>top row</a:t>
            </a:r>
            <a:r>
              <a:rPr lang="en-US" sz="1200" b="1" u="none">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of color options</a:t>
            </a:r>
            <a:endParaRPr lang="en-US" sz="1200" b="1">
              <a:latin typeface="Open Sans ExtraBold" pitchFamily="2" charset="0"/>
              <a:ea typeface="Open Sans ExtraBold" pitchFamily="2" charset="0"/>
              <a:cs typeface="Open Sans ExtraBold" pitchFamily="2" charset="0"/>
            </a:endParaRPr>
          </a:p>
        </p:txBody>
      </p:sp>
      <p:pic>
        <p:nvPicPr>
          <p:cNvPr id="3" name="Graphic 14">
            <a:extLst>
              <a:ext uri="{FF2B5EF4-FFF2-40B4-BE49-F238E27FC236}">
                <a16:creationId xmlns:a16="http://schemas.microsoft.com/office/drawing/2014/main" id="{6F5FC799-2107-B498-09BD-6B66715F54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14825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able of Conten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088ED9-AD3B-B649-AEF3-7F18D8E98A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74247" y="-1"/>
            <a:ext cx="7517681" cy="6858001"/>
          </a:xfrm>
          <a:prstGeom prst="rect">
            <a:avLst/>
          </a:prstGeom>
        </p:spPr>
      </p:pic>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pic>
        <p:nvPicPr>
          <p:cNvPr id="3" name="Graphic 14">
            <a:extLst>
              <a:ext uri="{FF2B5EF4-FFF2-40B4-BE49-F238E27FC236}">
                <a16:creationId xmlns:a16="http://schemas.microsoft.com/office/drawing/2014/main" id="{50704A45-4038-EC9E-B39F-B64595A729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01812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ody-Columns">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72768"/>
            <a:ext cx="4681728" cy="585216"/>
          </a:xfrm>
          <a:prstGeom prst="rect">
            <a:avLst/>
          </a:prstGeom>
        </p:spPr>
        <p:txBody>
          <a:bodyPr vert="horz" lIns="91440" tIns="45720" rIns="91440" bIns="45720" rtlCol="0">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267712"/>
            <a:ext cx="4680098" cy="29695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12" name="Text Placeholder 2">
            <a:extLst>
              <a:ext uri="{FF2B5EF4-FFF2-40B4-BE49-F238E27FC236}">
                <a16:creationId xmlns:a16="http://schemas.microsoft.com/office/drawing/2014/main" id="{C76AB579-B64F-0A9A-030C-914C2885E1B3}"/>
              </a:ext>
            </a:extLst>
          </p:cNvPr>
          <p:cNvSpPr>
            <a:spLocks noGrp="1"/>
          </p:cNvSpPr>
          <p:nvPr>
            <p:ph idx="12" hasCustomPrompt="1"/>
          </p:nvPr>
        </p:nvSpPr>
        <p:spPr>
          <a:xfrm>
            <a:off x="6138469" y="1572768"/>
            <a:ext cx="4680098" cy="585216"/>
          </a:xfrm>
          <a:prstGeom prst="rect">
            <a:avLst/>
          </a:prstGeom>
        </p:spPr>
        <p:txBody>
          <a:bodyPr vert="horz" lIns="91440" tIns="45720" rIns="91440" bIns="45720" rtlCol="0">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4" name="Text Placeholder 16">
            <a:extLst>
              <a:ext uri="{FF2B5EF4-FFF2-40B4-BE49-F238E27FC236}">
                <a16:creationId xmlns:a16="http://schemas.microsoft.com/office/drawing/2014/main" id="{A15C88FB-F018-3CC8-F1D6-462D9CB23533}"/>
              </a:ext>
            </a:extLst>
          </p:cNvPr>
          <p:cNvSpPr>
            <a:spLocks noGrp="1"/>
          </p:cNvSpPr>
          <p:nvPr>
            <p:ph type="body" sz="quarter" idx="13"/>
          </p:nvPr>
        </p:nvSpPr>
        <p:spPr>
          <a:xfrm>
            <a:off x="6138470" y="2267712"/>
            <a:ext cx="4680098" cy="29695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itle 2">
            <a:extLst>
              <a:ext uri="{FF2B5EF4-FFF2-40B4-BE49-F238E27FC236}">
                <a16:creationId xmlns:a16="http://schemas.microsoft.com/office/drawing/2014/main" id="{AFF4A5BC-47FC-1615-C0FB-B8340F46E59C}"/>
              </a:ext>
            </a:extLst>
          </p:cNvPr>
          <p:cNvSpPr>
            <a:spLocks noGrp="1"/>
          </p:cNvSpPr>
          <p:nvPr>
            <p:ph type="title" hasCustomPrompt="1"/>
          </p:nvPr>
        </p:nvSpPr>
        <p:spPr>
          <a:xfrm>
            <a:off x="813816" y="393192"/>
            <a:ext cx="10515600" cy="649224"/>
          </a:xfrm>
        </p:spPr>
        <p:txBody>
          <a:bodyPr/>
          <a:lstStyle/>
          <a:p>
            <a:r>
              <a:rPr lang="en-US"/>
              <a:t>Click to edit the headline</a:t>
            </a:r>
          </a:p>
        </p:txBody>
      </p:sp>
      <p:pic>
        <p:nvPicPr>
          <p:cNvPr id="4" name="Graphic 14">
            <a:extLst>
              <a:ext uri="{FF2B5EF4-FFF2-40B4-BE49-F238E27FC236}">
                <a16:creationId xmlns:a16="http://schemas.microsoft.com/office/drawing/2014/main" id="{2C397BB7-5229-F522-3405-B824192030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7976043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125FE558-4035-904E-8B6C-2E7E174E8947}"/>
              </a:ext>
            </a:extLst>
          </p:cNvPr>
          <p:cNvSpPr/>
          <p:nvPr userDrawn="1"/>
        </p:nvSpPr>
        <p:spPr>
          <a:xfrm>
            <a:off x="-44189"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7424709" y="3440241"/>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7339713" y="2136735"/>
            <a:ext cx="2943082" cy="882650"/>
          </a:xfrm>
          <a:prstGeom prst="rect">
            <a:avLst/>
          </a:prstGeom>
        </p:spPr>
        <p:txBody>
          <a:bodyPr>
            <a:noAutofit/>
          </a:bodyPr>
          <a:lstStyle>
            <a:lvl1pPr algn="l">
              <a:defRPr sz="4500" b="1" i="0">
                <a:solidFill>
                  <a:schemeClr val="accent1"/>
                </a:solidFill>
                <a:latin typeface="Open Sans ExtraBold" pitchFamily="2" charset="0"/>
                <a:ea typeface="Open Sans ExtraBold" pitchFamily="2" charset="0"/>
                <a:cs typeface="Open Sans ExtraBold" pitchFamily="2" charset="0"/>
              </a:defRPr>
            </a:lvl1pPr>
          </a:lstStyle>
          <a:p>
            <a:pPr lvl="0"/>
            <a:r>
              <a:rPr lang="en-US"/>
              <a:t>Agenda</a:t>
            </a:r>
          </a:p>
        </p:txBody>
      </p:sp>
      <p:sp>
        <p:nvSpPr>
          <p:cNvPr id="24" name="Diamond 23">
            <a:extLst>
              <a:ext uri="{FF2B5EF4-FFF2-40B4-BE49-F238E27FC236}">
                <a16:creationId xmlns:a16="http://schemas.microsoft.com/office/drawing/2014/main" id="{A09DCAEE-9522-DA96-53B0-65A3293A6233}"/>
              </a:ext>
            </a:extLst>
          </p:cNvPr>
          <p:cNvSpPr/>
          <p:nvPr userDrawn="1"/>
        </p:nvSpPr>
        <p:spPr>
          <a:xfrm flipH="1">
            <a:off x="-483048" y="-334571"/>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iamond 25">
            <a:extLst>
              <a:ext uri="{FF2B5EF4-FFF2-40B4-BE49-F238E27FC236}">
                <a16:creationId xmlns:a16="http://schemas.microsoft.com/office/drawing/2014/main" id="{86C141A0-AF6D-0127-C4B3-52328344D2FE}"/>
              </a:ext>
            </a:extLst>
          </p:cNvPr>
          <p:cNvSpPr/>
          <p:nvPr userDrawn="1"/>
        </p:nvSpPr>
        <p:spPr>
          <a:xfrm flipH="1">
            <a:off x="2524238" y="453990"/>
            <a:ext cx="2811068" cy="2810656"/>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iamond 29">
            <a:extLst>
              <a:ext uri="{FF2B5EF4-FFF2-40B4-BE49-F238E27FC236}">
                <a16:creationId xmlns:a16="http://schemas.microsoft.com/office/drawing/2014/main" id="{FFD682E0-5836-B88E-B388-D4353D4ED031}"/>
              </a:ext>
            </a:extLst>
          </p:cNvPr>
          <p:cNvSpPr/>
          <p:nvPr userDrawn="1"/>
        </p:nvSpPr>
        <p:spPr>
          <a:xfrm flipH="1">
            <a:off x="3268975" y="689767"/>
            <a:ext cx="2394526" cy="239072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F75BD242-E376-AFAC-2C80-47D0B8F2D862}"/>
              </a:ext>
            </a:extLst>
          </p:cNvPr>
          <p:cNvSpPr/>
          <p:nvPr userDrawn="1"/>
        </p:nvSpPr>
        <p:spPr>
          <a:xfrm flipH="1">
            <a:off x="2002670" y="2473992"/>
            <a:ext cx="1614029" cy="161379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a:extLst>
              <a:ext uri="{FF2B5EF4-FFF2-40B4-BE49-F238E27FC236}">
                <a16:creationId xmlns:a16="http://schemas.microsoft.com/office/drawing/2014/main" id="{73356F29-7FAC-2DE3-98C3-59110671607D}"/>
              </a:ext>
            </a:extLst>
          </p:cNvPr>
          <p:cNvSpPr/>
          <p:nvPr userDrawn="1"/>
        </p:nvSpPr>
        <p:spPr>
          <a:xfrm flipH="1">
            <a:off x="1965290" y="-659889"/>
            <a:ext cx="1801508" cy="180124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a:extLst>
              <a:ext uri="{FF2B5EF4-FFF2-40B4-BE49-F238E27FC236}">
                <a16:creationId xmlns:a16="http://schemas.microsoft.com/office/drawing/2014/main" id="{5F42F277-9D84-85CB-3B9C-34E36E2EEA78}"/>
              </a:ext>
            </a:extLst>
          </p:cNvPr>
          <p:cNvSpPr/>
          <p:nvPr userDrawn="1"/>
        </p:nvSpPr>
        <p:spPr>
          <a:xfrm flipH="1">
            <a:off x="-350860" y="1997555"/>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iamond 36">
            <a:extLst>
              <a:ext uri="{FF2B5EF4-FFF2-40B4-BE49-F238E27FC236}">
                <a16:creationId xmlns:a16="http://schemas.microsoft.com/office/drawing/2014/main" id="{A648AD74-EE37-04D0-A7FE-3F6DE97F4C75}"/>
              </a:ext>
            </a:extLst>
          </p:cNvPr>
          <p:cNvSpPr/>
          <p:nvPr userDrawn="1"/>
        </p:nvSpPr>
        <p:spPr>
          <a:xfrm flipH="1">
            <a:off x="-303981" y="165068"/>
            <a:ext cx="3393889" cy="3388499"/>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601C7FB-2DCC-F148-C99D-5FB417D464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1069892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7424709" y="3440241"/>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7339713" y="2136735"/>
            <a:ext cx="2943082" cy="882650"/>
          </a:xfrm>
          <a:prstGeom prst="rect">
            <a:avLst/>
          </a:prstGeom>
        </p:spPr>
        <p:txBody>
          <a:bodyPr>
            <a:noAutofit/>
          </a:bodyPr>
          <a:lstStyle>
            <a:lvl1pPr algn="l">
              <a:defRPr sz="4500" b="1" i="0">
                <a:solidFill>
                  <a:schemeClr val="accent4"/>
                </a:solidFill>
                <a:latin typeface="Open Sans ExtraBold" pitchFamily="2" charset="0"/>
                <a:ea typeface="Open Sans ExtraBold" pitchFamily="2" charset="0"/>
                <a:cs typeface="Open Sans ExtraBold" pitchFamily="2" charset="0"/>
              </a:defRPr>
            </a:lvl1pPr>
          </a:lstStyle>
          <a:p>
            <a:pPr lvl="0"/>
            <a:r>
              <a:rPr lang="en-US"/>
              <a:t>Agenda</a:t>
            </a:r>
          </a:p>
        </p:txBody>
      </p:sp>
      <p:sp>
        <p:nvSpPr>
          <p:cNvPr id="2" name="Diamond 1">
            <a:extLst>
              <a:ext uri="{FF2B5EF4-FFF2-40B4-BE49-F238E27FC236}">
                <a16:creationId xmlns:a16="http://schemas.microsoft.com/office/drawing/2014/main" id="{412ECADD-E981-407E-9754-E8F50D37A598}"/>
              </a:ext>
            </a:extLst>
          </p:cNvPr>
          <p:cNvSpPr/>
          <p:nvPr userDrawn="1"/>
        </p:nvSpPr>
        <p:spPr>
          <a:xfrm flipH="1">
            <a:off x="-483048" y="-334571"/>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2493D2C-58C9-DF31-A945-060F724E790D}"/>
              </a:ext>
            </a:extLst>
          </p:cNvPr>
          <p:cNvSpPr/>
          <p:nvPr userDrawn="1"/>
        </p:nvSpPr>
        <p:spPr>
          <a:xfrm flipH="1">
            <a:off x="2524238" y="453990"/>
            <a:ext cx="2811068" cy="2810656"/>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5D2D934-8B05-81E0-DBF7-3780D15DF13E}"/>
              </a:ext>
            </a:extLst>
          </p:cNvPr>
          <p:cNvSpPr/>
          <p:nvPr userDrawn="1"/>
        </p:nvSpPr>
        <p:spPr>
          <a:xfrm flipH="1">
            <a:off x="3268975" y="689767"/>
            <a:ext cx="2394526" cy="239072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9D7018BE-8335-9D99-024B-2E6D5C2B903E}"/>
              </a:ext>
            </a:extLst>
          </p:cNvPr>
          <p:cNvSpPr/>
          <p:nvPr userDrawn="1"/>
        </p:nvSpPr>
        <p:spPr>
          <a:xfrm flipH="1">
            <a:off x="2002670" y="2473992"/>
            <a:ext cx="1614029" cy="161379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E9A393B0-7FCF-8713-B269-72668F929F46}"/>
              </a:ext>
            </a:extLst>
          </p:cNvPr>
          <p:cNvSpPr/>
          <p:nvPr userDrawn="1"/>
        </p:nvSpPr>
        <p:spPr>
          <a:xfrm flipH="1">
            <a:off x="1965290" y="-659889"/>
            <a:ext cx="1801508" cy="180124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26C2EE2A-73C7-88AA-0BA2-66095C6F0085}"/>
              </a:ext>
            </a:extLst>
          </p:cNvPr>
          <p:cNvSpPr/>
          <p:nvPr userDrawn="1"/>
        </p:nvSpPr>
        <p:spPr>
          <a:xfrm flipH="1">
            <a:off x="-350860" y="1997555"/>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3A865E52-D64F-3658-17F5-8FF2E6D89520}"/>
              </a:ext>
            </a:extLst>
          </p:cNvPr>
          <p:cNvSpPr/>
          <p:nvPr userDrawn="1"/>
        </p:nvSpPr>
        <p:spPr>
          <a:xfrm flipH="1">
            <a:off x="-303981" y="165068"/>
            <a:ext cx="3393889" cy="3388499"/>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4">
            <a:extLst>
              <a:ext uri="{FF2B5EF4-FFF2-40B4-BE49-F238E27FC236}">
                <a16:creationId xmlns:a16="http://schemas.microsoft.com/office/drawing/2014/main" id="{C6EDBB57-F0CA-28FD-527D-83208BE9456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8080147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9F32BCFF-B5AC-606F-6E20-77FFC3159C33}"/>
              </a:ext>
            </a:extLst>
          </p:cNvPr>
          <p:cNvSpPr/>
          <p:nvPr userDrawn="1"/>
        </p:nvSpPr>
        <p:spPr>
          <a:xfrm>
            <a:off x="-44189"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15" name="Diamond 14">
            <a:extLst>
              <a:ext uri="{FF2B5EF4-FFF2-40B4-BE49-F238E27FC236}">
                <a16:creationId xmlns:a16="http://schemas.microsoft.com/office/drawing/2014/main" id="{D6036B81-4FB4-6743-F5B7-6B2DCDD32C89}"/>
              </a:ext>
            </a:extLst>
          </p:cNvPr>
          <p:cNvSpPr/>
          <p:nvPr userDrawn="1"/>
        </p:nvSpPr>
        <p:spPr>
          <a:xfrm>
            <a:off x="5356082" y="-335364"/>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8EC2F7CC-9B46-2B65-1AFA-03309E537178}"/>
              </a:ext>
            </a:extLst>
          </p:cNvPr>
          <p:cNvSpPr/>
          <p:nvPr userDrawn="1"/>
        </p:nvSpPr>
        <p:spPr>
          <a:xfrm>
            <a:off x="2413199" y="2809729"/>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F818280-DA89-EAC8-7677-8AFB19DFBD76}"/>
              </a:ext>
            </a:extLst>
          </p:cNvPr>
          <p:cNvSpPr/>
          <p:nvPr userDrawn="1"/>
        </p:nvSpPr>
        <p:spPr>
          <a:xfrm>
            <a:off x="-329189" y="2016903"/>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9E5159A-ABD9-32AC-389F-913563884A91}"/>
              </a:ext>
            </a:extLst>
          </p:cNvPr>
          <p:cNvSpPr/>
          <p:nvPr userDrawn="1"/>
        </p:nvSpPr>
        <p:spPr>
          <a:xfrm>
            <a:off x="1340617" y="535813"/>
            <a:ext cx="1123969" cy="1123805"/>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60F743C3-BA3C-69F5-026E-1732A94A304E}"/>
              </a:ext>
            </a:extLst>
          </p:cNvPr>
          <p:cNvSpPr/>
          <p:nvPr userDrawn="1"/>
        </p:nvSpPr>
        <p:spPr>
          <a:xfrm>
            <a:off x="-6016" y="42856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id="{7EC13E54-B227-C308-CAF4-9742DD0AC822}"/>
              </a:ext>
            </a:extLst>
          </p:cNvPr>
          <p:cNvSpPr/>
          <p:nvPr userDrawn="1"/>
        </p:nvSpPr>
        <p:spPr>
          <a:xfrm>
            <a:off x="5356082" y="42983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76624059-1FBF-2E9F-8CB1-1F37F453322E}"/>
              </a:ext>
            </a:extLst>
          </p:cNvPr>
          <p:cNvSpPr/>
          <p:nvPr userDrawn="1"/>
        </p:nvSpPr>
        <p:spPr>
          <a:xfrm>
            <a:off x="4744391" y="5164763"/>
            <a:ext cx="945334" cy="945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961EBFE7-D94C-B01F-C002-6B9B795B959B}"/>
              </a:ext>
            </a:extLst>
          </p:cNvPr>
          <p:cNvSpPr/>
          <p:nvPr userDrawn="1"/>
        </p:nvSpPr>
        <p:spPr>
          <a:xfrm>
            <a:off x="5663590" y="4964399"/>
            <a:ext cx="387408" cy="38740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1F7DDDA-A661-70C8-0D76-A7171B12031E}"/>
              </a:ext>
            </a:extLst>
          </p:cNvPr>
          <p:cNvSpPr/>
          <p:nvPr userDrawn="1"/>
        </p:nvSpPr>
        <p:spPr>
          <a:xfrm>
            <a:off x="3282351" y="5522851"/>
            <a:ext cx="366282" cy="366282"/>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9BA4743-826A-30C6-1E0B-E4D3B82EA9F4}"/>
              </a:ext>
            </a:extLst>
          </p:cNvPr>
          <p:cNvSpPr/>
          <p:nvPr userDrawn="1"/>
        </p:nvSpPr>
        <p:spPr>
          <a:xfrm>
            <a:off x="1262696" y="-62082"/>
            <a:ext cx="5419321" cy="5410716"/>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444B1E4-4FEC-FA71-CFD4-0ACF7A5F7158}"/>
              </a:ext>
            </a:extLst>
          </p:cNvPr>
          <p:cNvSpPr/>
          <p:nvPr userDrawn="1"/>
        </p:nvSpPr>
        <p:spPr>
          <a:xfrm>
            <a:off x="-3207175" y="-718444"/>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78A54A90-9E18-86BB-A580-441EE8B75FD7}"/>
              </a:ext>
            </a:extLst>
          </p:cNvPr>
          <p:cNvSpPr/>
          <p:nvPr userDrawn="1"/>
        </p:nvSpPr>
        <p:spPr>
          <a:xfrm>
            <a:off x="349574" y="2786438"/>
            <a:ext cx="1635189" cy="163259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38150" y="2637534"/>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2359697" y="2247145"/>
            <a:ext cx="2943082" cy="882650"/>
          </a:xfrm>
          <a:prstGeom prst="rect">
            <a:avLst/>
          </a:prstGeom>
        </p:spPr>
        <p:txBody>
          <a:bodyPr>
            <a:noAutofit/>
          </a:bodyPr>
          <a:lstStyle>
            <a:lvl1pPr>
              <a:defRPr sz="5500" b="1" i="0">
                <a:solidFill>
                  <a:schemeClr val="bg1"/>
                </a:solidFill>
                <a:latin typeface="Open Sans ExtraBold" pitchFamily="2" charset="0"/>
                <a:ea typeface="Open Sans ExtraBold" pitchFamily="2" charset="0"/>
                <a:cs typeface="Open Sans ExtraBold" pitchFamily="2" charset="0"/>
              </a:defRPr>
            </a:lvl1pPr>
          </a:lstStyle>
          <a:p>
            <a:pPr lvl="0"/>
            <a:r>
              <a:rPr lang="en-US"/>
              <a:t>Agenda</a:t>
            </a:r>
          </a:p>
        </p:txBody>
      </p:sp>
      <p:pic>
        <p:nvPicPr>
          <p:cNvPr id="4" name="Picture 3">
            <a:extLst>
              <a:ext uri="{FF2B5EF4-FFF2-40B4-BE49-F238E27FC236}">
                <a16:creationId xmlns:a16="http://schemas.microsoft.com/office/drawing/2014/main" id="{3A68A14F-0560-B5BE-F38A-05F3B6389C4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4276597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Agenda">
    <p:spTree>
      <p:nvGrpSpPr>
        <p:cNvPr id="1" name=""/>
        <p:cNvGrpSpPr/>
        <p:nvPr/>
      </p:nvGrpSpPr>
      <p:grpSpPr>
        <a:xfrm>
          <a:off x="0" y="0"/>
          <a:ext cx="0" cy="0"/>
          <a:chOff x="0" y="0"/>
          <a:chExt cx="0" cy="0"/>
        </a:xfrm>
      </p:grpSpPr>
      <p:sp>
        <p:nvSpPr>
          <p:cNvPr id="15" name="Diamond 14">
            <a:extLst>
              <a:ext uri="{FF2B5EF4-FFF2-40B4-BE49-F238E27FC236}">
                <a16:creationId xmlns:a16="http://schemas.microsoft.com/office/drawing/2014/main" id="{D6036B81-4FB4-6743-F5B7-6B2DCDD32C89}"/>
              </a:ext>
            </a:extLst>
          </p:cNvPr>
          <p:cNvSpPr/>
          <p:nvPr userDrawn="1"/>
        </p:nvSpPr>
        <p:spPr>
          <a:xfrm>
            <a:off x="5356082" y="-335364"/>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8EC2F7CC-9B46-2B65-1AFA-03309E537178}"/>
              </a:ext>
            </a:extLst>
          </p:cNvPr>
          <p:cNvSpPr/>
          <p:nvPr userDrawn="1"/>
        </p:nvSpPr>
        <p:spPr>
          <a:xfrm>
            <a:off x="2413199" y="2809729"/>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F818280-DA89-EAC8-7677-8AFB19DFBD76}"/>
              </a:ext>
            </a:extLst>
          </p:cNvPr>
          <p:cNvSpPr/>
          <p:nvPr userDrawn="1"/>
        </p:nvSpPr>
        <p:spPr>
          <a:xfrm>
            <a:off x="-329189" y="2016903"/>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9E5159A-ABD9-32AC-389F-913563884A91}"/>
              </a:ext>
            </a:extLst>
          </p:cNvPr>
          <p:cNvSpPr/>
          <p:nvPr userDrawn="1"/>
        </p:nvSpPr>
        <p:spPr>
          <a:xfrm>
            <a:off x="1340617" y="535813"/>
            <a:ext cx="1123969" cy="1123805"/>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60F743C3-BA3C-69F5-026E-1732A94A304E}"/>
              </a:ext>
            </a:extLst>
          </p:cNvPr>
          <p:cNvSpPr/>
          <p:nvPr userDrawn="1"/>
        </p:nvSpPr>
        <p:spPr>
          <a:xfrm>
            <a:off x="-6016" y="42856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id="{7EC13E54-B227-C308-CAF4-9742DD0AC822}"/>
              </a:ext>
            </a:extLst>
          </p:cNvPr>
          <p:cNvSpPr/>
          <p:nvPr userDrawn="1"/>
        </p:nvSpPr>
        <p:spPr>
          <a:xfrm>
            <a:off x="5356082" y="42983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76624059-1FBF-2E9F-8CB1-1F37F453322E}"/>
              </a:ext>
            </a:extLst>
          </p:cNvPr>
          <p:cNvSpPr/>
          <p:nvPr userDrawn="1"/>
        </p:nvSpPr>
        <p:spPr>
          <a:xfrm>
            <a:off x="4744391" y="5164763"/>
            <a:ext cx="945334" cy="945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961EBFE7-D94C-B01F-C002-6B9B795B959B}"/>
              </a:ext>
            </a:extLst>
          </p:cNvPr>
          <p:cNvSpPr/>
          <p:nvPr userDrawn="1"/>
        </p:nvSpPr>
        <p:spPr>
          <a:xfrm>
            <a:off x="5663590" y="4964399"/>
            <a:ext cx="387408" cy="38740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1F7DDDA-A661-70C8-0D76-A7171B12031E}"/>
              </a:ext>
            </a:extLst>
          </p:cNvPr>
          <p:cNvSpPr/>
          <p:nvPr userDrawn="1"/>
        </p:nvSpPr>
        <p:spPr>
          <a:xfrm>
            <a:off x="3282351" y="5522851"/>
            <a:ext cx="366282" cy="366282"/>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9BA4743-826A-30C6-1E0B-E4D3B82EA9F4}"/>
              </a:ext>
            </a:extLst>
          </p:cNvPr>
          <p:cNvSpPr/>
          <p:nvPr userDrawn="1"/>
        </p:nvSpPr>
        <p:spPr>
          <a:xfrm>
            <a:off x="1262696" y="-62082"/>
            <a:ext cx="5419321" cy="5410716"/>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444B1E4-4FEC-FA71-CFD4-0ACF7A5F7158}"/>
              </a:ext>
            </a:extLst>
          </p:cNvPr>
          <p:cNvSpPr/>
          <p:nvPr userDrawn="1"/>
        </p:nvSpPr>
        <p:spPr>
          <a:xfrm>
            <a:off x="-3207175" y="-718444"/>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78A54A90-9E18-86BB-A580-441EE8B75FD7}"/>
              </a:ext>
            </a:extLst>
          </p:cNvPr>
          <p:cNvSpPr/>
          <p:nvPr userDrawn="1"/>
        </p:nvSpPr>
        <p:spPr>
          <a:xfrm>
            <a:off x="349574" y="2786438"/>
            <a:ext cx="1635189" cy="163259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39328" y="2633472"/>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2359697" y="2247145"/>
            <a:ext cx="2943082" cy="882650"/>
          </a:xfrm>
          <a:prstGeom prst="rect">
            <a:avLst/>
          </a:prstGeom>
        </p:spPr>
        <p:txBody>
          <a:bodyPr>
            <a:noAutofit/>
          </a:bodyPr>
          <a:lstStyle>
            <a:lvl1pPr>
              <a:defRPr sz="5500" b="1" i="0">
                <a:solidFill>
                  <a:schemeClr val="bg1"/>
                </a:solidFill>
                <a:latin typeface="Open Sans ExtraBold" pitchFamily="2" charset="0"/>
                <a:ea typeface="Open Sans ExtraBold" pitchFamily="2" charset="0"/>
                <a:cs typeface="Open Sans ExtraBold" pitchFamily="2" charset="0"/>
              </a:defRPr>
            </a:lvl1pPr>
          </a:lstStyle>
          <a:p>
            <a:pPr lvl="0"/>
            <a:r>
              <a:rPr lang="en-US"/>
              <a:t>Agenda</a:t>
            </a:r>
          </a:p>
        </p:txBody>
      </p:sp>
      <p:pic>
        <p:nvPicPr>
          <p:cNvPr id="2" name="Graphic 14">
            <a:extLst>
              <a:ext uri="{FF2B5EF4-FFF2-40B4-BE49-F238E27FC236}">
                <a16:creationId xmlns:a16="http://schemas.microsoft.com/office/drawing/2014/main" id="{A1614B91-5A8E-0156-1B4C-B424376C78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803858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DE945176-DB72-EC28-57D8-5DCC97438D42}"/>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3" name="Graphic 14">
            <a:extLst>
              <a:ext uri="{FF2B5EF4-FFF2-40B4-BE49-F238E27FC236}">
                <a16:creationId xmlns:a16="http://schemas.microsoft.com/office/drawing/2014/main" id="{62EE20CE-F9E6-CCEA-9232-76B7548C2CD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5044429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6A7AADA9-830B-5ED2-5AE0-0D8066EE9346}"/>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12" name="Diamond 11">
            <a:extLst>
              <a:ext uri="{FF2B5EF4-FFF2-40B4-BE49-F238E27FC236}">
                <a16:creationId xmlns:a16="http://schemas.microsoft.com/office/drawing/2014/main" id="{72C30C9A-4D80-2F96-8AE2-0E2E9D32E07E}"/>
              </a:ext>
            </a:extLst>
          </p:cNvPr>
          <p:cNvSpPr/>
          <p:nvPr userDrawn="1"/>
        </p:nvSpPr>
        <p:spPr>
          <a:xfrm>
            <a:off x="7985597" y="644695"/>
            <a:ext cx="5456151" cy="544748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4">
            <a:extLst>
              <a:ext uri="{FF2B5EF4-FFF2-40B4-BE49-F238E27FC236}">
                <a16:creationId xmlns:a16="http://schemas.microsoft.com/office/drawing/2014/main" id="{BE2F1D8D-A6E1-5FA7-87AE-29E3E4AE3C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203281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Intro">
    <p:spTree>
      <p:nvGrpSpPr>
        <p:cNvPr id="1" name=""/>
        <p:cNvGrpSpPr/>
        <p:nvPr/>
      </p:nvGrpSpPr>
      <p:grpSpPr>
        <a:xfrm>
          <a:off x="0" y="0"/>
          <a:ext cx="0" cy="0"/>
          <a:chOff x="0" y="0"/>
          <a:chExt cx="0" cy="0"/>
        </a:xfrm>
      </p:grpSpPr>
      <p:sp>
        <p:nvSpPr>
          <p:cNvPr id="13" name="Right Triangle 12">
            <a:extLst>
              <a:ext uri="{FF2B5EF4-FFF2-40B4-BE49-F238E27FC236}">
                <a16:creationId xmlns:a16="http://schemas.microsoft.com/office/drawing/2014/main" id="{5148B035-72D5-606E-728C-F5445BD166E9}"/>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2" name="Text Placeholder 14">
            <a:extLst>
              <a:ext uri="{FF2B5EF4-FFF2-40B4-BE49-F238E27FC236}">
                <a16:creationId xmlns:a16="http://schemas.microsoft.com/office/drawing/2014/main" id="{A1BAE889-A58C-F8C8-5612-C60BE6C177AC}"/>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A5A9F29A-75AB-3F57-972A-6FA2BC6D439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5043291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Intr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12" name="Diamond 11">
            <a:extLst>
              <a:ext uri="{FF2B5EF4-FFF2-40B4-BE49-F238E27FC236}">
                <a16:creationId xmlns:a16="http://schemas.microsoft.com/office/drawing/2014/main" id="{72C30C9A-4D80-2F96-8AE2-0E2E9D32E07E}"/>
              </a:ext>
            </a:extLst>
          </p:cNvPr>
          <p:cNvSpPr/>
          <p:nvPr userDrawn="1"/>
        </p:nvSpPr>
        <p:spPr>
          <a:xfrm>
            <a:off x="7985597" y="644695"/>
            <a:ext cx="5456151" cy="544748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4">
            <a:extLst>
              <a:ext uri="{FF2B5EF4-FFF2-40B4-BE49-F238E27FC236}">
                <a16:creationId xmlns:a16="http://schemas.microsoft.com/office/drawing/2014/main" id="{1EBCDAF6-173D-B7BF-B652-011B00158FAD}"/>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CDF27808-DFA7-3D83-C69A-6F887FD71E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765869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Intro">
    <p:bg>
      <p:bgRef idx="1001">
        <a:schemeClr val="bg2"/>
      </p:bgRef>
    </p:bg>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50D65FDC-8DB6-03FA-9EE9-B4D7CCA0EAE1}"/>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3" name="Picture 2">
            <a:extLst>
              <a:ext uri="{FF2B5EF4-FFF2-40B4-BE49-F238E27FC236}">
                <a16:creationId xmlns:a16="http://schemas.microsoft.com/office/drawing/2014/main" id="{D14EB0CB-E326-EB43-B117-16B1995CD1E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294259868"/>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FE9F5D73-BB4F-FED6-E6B0-CEFBEDAD04A2}"/>
              </a:ext>
            </a:extLst>
          </p:cNvPr>
          <p:cNvSpPr/>
          <p:nvPr userDrawn="1"/>
        </p:nvSpPr>
        <p:spPr>
          <a:xfrm flipH="1">
            <a:off x="5337544" y="0"/>
            <a:ext cx="6854456" cy="6854456"/>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418B76BF-602D-0AB9-8792-01905D57EF8C}"/>
              </a:ext>
            </a:extLst>
          </p:cNvPr>
          <p:cNvSpPr/>
          <p:nvPr userDrawn="1"/>
        </p:nvSpPr>
        <p:spPr>
          <a:xfrm>
            <a:off x="10662534" y="2359389"/>
            <a:ext cx="1586483" cy="1583964"/>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F2D04EAD-26BC-DDEB-1E19-22B8219A49CC}"/>
              </a:ext>
            </a:extLst>
          </p:cNvPr>
          <p:cNvSpPr/>
          <p:nvPr userDrawn="1"/>
        </p:nvSpPr>
        <p:spPr>
          <a:xfrm>
            <a:off x="6000973" y="1462645"/>
            <a:ext cx="5403934" cy="5299895"/>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4975CCE6-2EF0-7CC7-DF14-D2587658738B}"/>
              </a:ext>
            </a:extLst>
          </p:cNvPr>
          <p:cNvSpPr/>
          <p:nvPr userDrawn="1"/>
        </p:nvSpPr>
        <p:spPr>
          <a:xfrm>
            <a:off x="10716240" y="2242222"/>
            <a:ext cx="5403934" cy="5395354"/>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pic>
        <p:nvPicPr>
          <p:cNvPr id="2" name="Graphic 14">
            <a:extLst>
              <a:ext uri="{FF2B5EF4-FFF2-40B4-BE49-F238E27FC236}">
                <a16:creationId xmlns:a16="http://schemas.microsoft.com/office/drawing/2014/main" id="{AEB3F803-FE92-7CFB-A6BE-3225EE0125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97790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ody-Char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41248" y="2264735"/>
            <a:ext cx="4680098" cy="3424864"/>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4" name="Chart Placeholder 3">
            <a:extLst>
              <a:ext uri="{FF2B5EF4-FFF2-40B4-BE49-F238E27FC236}">
                <a16:creationId xmlns:a16="http://schemas.microsoft.com/office/drawing/2014/main" id="{4D4340AB-3A25-89BD-9F7B-F285EC755100}"/>
              </a:ext>
            </a:extLst>
          </p:cNvPr>
          <p:cNvSpPr>
            <a:spLocks noGrp="1"/>
          </p:cNvSpPr>
          <p:nvPr>
            <p:ph type="chart" sz="quarter" idx="12"/>
          </p:nvPr>
        </p:nvSpPr>
        <p:spPr>
          <a:xfrm>
            <a:off x="5995988" y="1570038"/>
            <a:ext cx="5307012" cy="4340113"/>
          </a:xfrm>
          <a:prstGeom prst="rect">
            <a:avLst/>
          </a:prstGeom>
        </p:spPr>
        <p:txBody>
          <a:bodyPr/>
          <a:lstStyle/>
          <a:p>
            <a:r>
              <a:rPr lang="en-US"/>
              <a:t>Click icon to add chart</a:t>
            </a:r>
          </a:p>
        </p:txBody>
      </p:sp>
      <p:sp>
        <p:nvSpPr>
          <p:cNvPr id="3" name="Title 2">
            <a:extLst>
              <a:ext uri="{FF2B5EF4-FFF2-40B4-BE49-F238E27FC236}">
                <a16:creationId xmlns:a16="http://schemas.microsoft.com/office/drawing/2014/main" id="{031B67EB-C22F-B27C-65F4-5909980FB9CD}"/>
              </a:ext>
            </a:extLst>
          </p:cNvPr>
          <p:cNvSpPr>
            <a:spLocks noGrp="1"/>
          </p:cNvSpPr>
          <p:nvPr>
            <p:ph type="title" hasCustomPrompt="1"/>
          </p:nvPr>
        </p:nvSpPr>
        <p:spPr>
          <a:xfrm>
            <a:off x="813816" y="393192"/>
            <a:ext cx="10515600" cy="649027"/>
          </a:xfrm>
        </p:spPr>
        <p:txBody>
          <a:bodyPr/>
          <a:lstStyle/>
          <a:p>
            <a:r>
              <a:rPr lang="en-US"/>
              <a:t>Click to edit the headline</a:t>
            </a:r>
          </a:p>
        </p:txBody>
      </p:sp>
      <p:sp>
        <p:nvSpPr>
          <p:cNvPr id="6" name="Text Placeholder 2">
            <a:extLst>
              <a:ext uri="{FF2B5EF4-FFF2-40B4-BE49-F238E27FC236}">
                <a16:creationId xmlns:a16="http://schemas.microsoft.com/office/drawing/2014/main" id="{DB9EBA26-602D-771D-2441-491297D3DCA1}"/>
              </a:ext>
            </a:extLst>
          </p:cNvPr>
          <p:cNvSpPr>
            <a:spLocks noGrp="1"/>
          </p:cNvSpPr>
          <p:nvPr>
            <p:ph idx="1" hasCustomPrompt="1"/>
          </p:nvPr>
        </p:nvSpPr>
        <p:spPr>
          <a:xfrm>
            <a:off x="838199" y="1581912"/>
            <a:ext cx="4681728" cy="585216"/>
          </a:xfrm>
          <a:prstGeom prst="rect">
            <a:avLst/>
          </a:prstGeom>
        </p:spPr>
        <p:txBody>
          <a:bodyPr vert="horz" lIns="91440" tIns="45720" rIns="91440" bIns="45720" rtlCol="0">
            <a:noAutofit/>
          </a:bodyPr>
          <a:lstStyle>
            <a:lvl1pPr>
              <a:lnSpc>
                <a:spcPct val="100000"/>
              </a:lnSpc>
              <a:defRPr sz="1800" b="1" i="0">
                <a:solidFill>
                  <a:schemeClr val="accent1"/>
                </a:solidFill>
                <a:latin typeface="Open Sans ExtraBold" pitchFamily="2" charset="0"/>
                <a:ea typeface="Open Sans ExtraBold" pitchFamily="2" charset="0"/>
                <a:cs typeface="Open Sans ExtraBold" pitchFamily="2" charset="0"/>
              </a:defRPr>
            </a:lvl1pPr>
          </a:lstStyle>
          <a:p>
            <a:pPr lvl="0"/>
            <a:r>
              <a:rPr lang="en-US"/>
              <a:t>Subhead</a:t>
            </a:r>
          </a:p>
        </p:txBody>
      </p:sp>
      <p:pic>
        <p:nvPicPr>
          <p:cNvPr id="5" name="Graphic 14">
            <a:extLst>
              <a:ext uri="{FF2B5EF4-FFF2-40B4-BE49-F238E27FC236}">
                <a16:creationId xmlns:a16="http://schemas.microsoft.com/office/drawing/2014/main" id="{42D845F7-092B-FC2F-C6DF-73C71E61D2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4097587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15" name="Right Triangle 14">
            <a:extLst>
              <a:ext uri="{FF2B5EF4-FFF2-40B4-BE49-F238E27FC236}">
                <a16:creationId xmlns:a16="http://schemas.microsoft.com/office/drawing/2014/main" id="{9D963838-2D5D-C1ED-DE64-755D4FF380B8}"/>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sp>
        <p:nvSpPr>
          <p:cNvPr id="2" name="Freeform 1">
            <a:extLst>
              <a:ext uri="{FF2B5EF4-FFF2-40B4-BE49-F238E27FC236}">
                <a16:creationId xmlns:a16="http://schemas.microsoft.com/office/drawing/2014/main" id="{660DDDBA-8C05-76C3-32B2-EFB7D5457BBF}"/>
              </a:ext>
            </a:extLst>
          </p:cNvPr>
          <p:cNvSpPr/>
          <p:nvPr userDrawn="1"/>
        </p:nvSpPr>
        <p:spPr>
          <a:xfrm>
            <a:off x="6000973" y="1462646"/>
            <a:ext cx="10119729" cy="6172988"/>
          </a:xfrm>
          <a:custGeom>
            <a:avLst/>
            <a:gdLst>
              <a:gd name="connsiteX0" fmla="*/ 5454803 w 10119729"/>
              <a:gd name="connsiteY0" fmla="*/ 896743 h 6172988"/>
              <a:gd name="connsiteX1" fmla="*/ 6248044 w 10119729"/>
              <a:gd name="connsiteY1" fmla="*/ 1688725 h 6172988"/>
              <a:gd name="connsiteX2" fmla="*/ 5454803 w 10119729"/>
              <a:gd name="connsiteY2" fmla="*/ 2480707 h 6172988"/>
              <a:gd name="connsiteX3" fmla="*/ 4661561 w 10119729"/>
              <a:gd name="connsiteY3" fmla="*/ 1688725 h 6172988"/>
              <a:gd name="connsiteX4" fmla="*/ 7417762 w 10119729"/>
              <a:gd name="connsiteY4" fmla="*/ 777634 h 6172988"/>
              <a:gd name="connsiteX5" fmla="*/ 10119729 w 10119729"/>
              <a:gd name="connsiteY5" fmla="*/ 3475311 h 6172988"/>
              <a:gd name="connsiteX6" fmla="*/ 7417762 w 10119729"/>
              <a:gd name="connsiteY6" fmla="*/ 6172988 h 6172988"/>
              <a:gd name="connsiteX7" fmla="*/ 4715795 w 10119729"/>
              <a:gd name="connsiteY7" fmla="*/ 3475311 h 6172988"/>
              <a:gd name="connsiteX8" fmla="*/ 2701967 w 10119729"/>
              <a:gd name="connsiteY8" fmla="*/ 0 h 6172988"/>
              <a:gd name="connsiteX9" fmla="*/ 5403934 w 10119729"/>
              <a:gd name="connsiteY9" fmla="*/ 2697677 h 6172988"/>
              <a:gd name="connsiteX10" fmla="*/ 2701967 w 10119729"/>
              <a:gd name="connsiteY10" fmla="*/ 5395354 h 6172988"/>
              <a:gd name="connsiteX11" fmla="*/ 0 w 10119729"/>
              <a:gd name="connsiteY11" fmla="*/ 2697677 h 61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9729" h="6172988">
                <a:moveTo>
                  <a:pt x="5454803" y="896743"/>
                </a:moveTo>
                <a:lnTo>
                  <a:pt x="6248044" y="1688725"/>
                </a:lnTo>
                <a:lnTo>
                  <a:pt x="5454803" y="2480707"/>
                </a:lnTo>
                <a:lnTo>
                  <a:pt x="4661561" y="1688725"/>
                </a:lnTo>
                <a:close/>
                <a:moveTo>
                  <a:pt x="7417762" y="777634"/>
                </a:moveTo>
                <a:lnTo>
                  <a:pt x="10119729" y="3475311"/>
                </a:lnTo>
                <a:lnTo>
                  <a:pt x="7417762" y="6172988"/>
                </a:lnTo>
                <a:lnTo>
                  <a:pt x="4715795" y="3475311"/>
                </a:lnTo>
                <a:close/>
                <a:moveTo>
                  <a:pt x="2701967" y="0"/>
                </a:moveTo>
                <a:lnTo>
                  <a:pt x="5403934" y="2697677"/>
                </a:lnTo>
                <a:lnTo>
                  <a:pt x="2701967" y="5395354"/>
                </a:lnTo>
                <a:lnTo>
                  <a:pt x="0" y="2697677"/>
                </a:lnTo>
                <a:close/>
              </a:path>
            </a:pathLst>
          </a:custGeom>
          <a:solidFill>
            <a:schemeClr val="accent2"/>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6" name="TextBox 5">
            <a:extLst>
              <a:ext uri="{FF2B5EF4-FFF2-40B4-BE49-F238E27FC236}">
                <a16:creationId xmlns:a16="http://schemas.microsoft.com/office/drawing/2014/main" id="{EFAFE930-CA85-4301-0B3A-84BE1937D47B}"/>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latin typeface="Open Sans ExtraBold" pitchFamily="2" charset="0"/>
                <a:ea typeface="Open Sans ExtraBold" pitchFamily="2" charset="0"/>
                <a:cs typeface="Open Sans ExtraBold" pitchFamily="2" charset="0"/>
              </a:rPr>
              <a:t>To change the photo across the diamonds:</a:t>
            </a:r>
          </a:p>
          <a:p>
            <a:r>
              <a:rPr lang="en-US" sz="1100" b="0" i="0">
                <a:solidFill>
                  <a:srgbClr val="000000"/>
                </a:solidFill>
                <a:effectLst/>
                <a:latin typeface="Open Sans" pitchFamily="2" charset="0"/>
                <a:ea typeface="Open Sans" pitchFamily="2" charset="0"/>
                <a:cs typeface="Open Sans" pitchFamily="2" charset="0"/>
              </a:rPr>
              <a:t>1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Right-click and pick “Format Picture”</a:t>
            </a:r>
          </a:p>
          <a:p>
            <a:r>
              <a:rPr lang="en-US" sz="1100" b="0" i="0">
                <a:solidFill>
                  <a:srgbClr val="000000"/>
                </a:solidFill>
                <a:effectLst/>
                <a:latin typeface="Open Sans" pitchFamily="2" charset="0"/>
                <a:ea typeface="Open Sans" pitchFamily="2" charset="0"/>
                <a:cs typeface="Open Sans" pitchFamily="2" charset="0"/>
              </a:rPr>
              <a:t>2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rgbClr val="000000"/>
                </a:solidFill>
                <a:effectLst/>
                <a:latin typeface="Open Sans" pitchFamily="2" charset="0"/>
                <a:ea typeface="Open Sans" pitchFamily="2" charset="0"/>
                <a:cs typeface="Open Sans" pitchFamily="2" charset="0"/>
              </a:rPr>
              <a:t>3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latin typeface="Open Sans" pitchFamily="2" charset="0"/>
                <a:ea typeface="Open Sans" pitchFamily="2" charset="0"/>
                <a:cs typeface="Open Sans" pitchFamily="2" charset="0"/>
              </a:rPr>
              <a:t>-------</a:t>
            </a:r>
          </a:p>
          <a:p>
            <a:r>
              <a:rPr lang="en-US" sz="1100" b="1" i="0">
                <a:latin typeface="Open Sans ExtraBold" pitchFamily="2" charset="0"/>
                <a:ea typeface="Open Sans ExtraBold" pitchFamily="2" charset="0"/>
                <a:cs typeface="Open Sans ExtraBold" pitchFamily="2" charset="0"/>
              </a:rPr>
              <a:t>To change the photo crop:</a:t>
            </a:r>
          </a:p>
          <a:p>
            <a:r>
              <a:rPr lang="en-US" sz="1100" b="0" i="0">
                <a:solidFill>
                  <a:srgbClr val="000000"/>
                </a:solidFill>
                <a:effectLst/>
                <a:latin typeface="Open Sans" pitchFamily="2" charset="0"/>
                <a:ea typeface="Open Sans" pitchFamily="2" charset="0"/>
                <a:cs typeface="Open Sans" pitchFamily="2" charset="0"/>
              </a:rPr>
              <a:t>4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rgbClr val="000000"/>
                </a:solidFill>
                <a:effectLst/>
                <a:latin typeface="Open Sans" pitchFamily="2" charset="0"/>
                <a:ea typeface="Open Sans" pitchFamily="2" charset="0"/>
                <a:cs typeface="Open Sans" pitchFamily="2" charset="0"/>
              </a:rPr>
              <a:t>5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pic>
        <p:nvPicPr>
          <p:cNvPr id="5" name="Graphic 14">
            <a:extLst>
              <a:ext uri="{FF2B5EF4-FFF2-40B4-BE49-F238E27FC236}">
                <a16:creationId xmlns:a16="http://schemas.microsoft.com/office/drawing/2014/main" id="{CF19B800-7DA9-13DE-BCBE-1235D0F1D9C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24486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Section">
    <p:bg>
      <p:bgRef idx="1001">
        <a:schemeClr val="bg2"/>
      </p:bgRef>
    </p:bg>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B10061AB-B8F6-7157-4887-9071858B3665}"/>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solidFill>
                  <a:schemeClr val="tx1"/>
                </a:solidFill>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solidFill>
                  <a:schemeClr val="tx1"/>
                </a:solidFill>
                <a:latin typeface="Open Sans ExtraBold" pitchFamily="2" charset="0"/>
                <a:ea typeface="Open Sans ExtraBold" pitchFamily="2" charset="0"/>
                <a:cs typeface="Open Sans ExtraBold" pitchFamily="2" charset="0"/>
              </a:defRPr>
            </a:lvl1pPr>
          </a:lstStyle>
          <a:p>
            <a:pPr lvl="0"/>
            <a:r>
              <a:rPr lang="en-US"/>
              <a:t>Section</a:t>
            </a:r>
          </a:p>
        </p:txBody>
      </p:sp>
      <p:pic>
        <p:nvPicPr>
          <p:cNvPr id="5" name="Picture 4">
            <a:extLst>
              <a:ext uri="{FF2B5EF4-FFF2-40B4-BE49-F238E27FC236}">
                <a16:creationId xmlns:a16="http://schemas.microsoft.com/office/drawing/2014/main" id="{9D4A6AF4-B90E-10D0-C5DB-F1B01AADAC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
        <p:nvSpPr>
          <p:cNvPr id="7" name="Freeform 6">
            <a:extLst>
              <a:ext uri="{FF2B5EF4-FFF2-40B4-BE49-F238E27FC236}">
                <a16:creationId xmlns:a16="http://schemas.microsoft.com/office/drawing/2014/main" id="{F89ECA9D-E564-23E7-15BA-BA02F55336FE}"/>
              </a:ext>
            </a:extLst>
          </p:cNvPr>
          <p:cNvSpPr/>
          <p:nvPr userDrawn="1"/>
        </p:nvSpPr>
        <p:spPr>
          <a:xfrm>
            <a:off x="6000973" y="1462646"/>
            <a:ext cx="10119729" cy="6172988"/>
          </a:xfrm>
          <a:custGeom>
            <a:avLst/>
            <a:gdLst>
              <a:gd name="connsiteX0" fmla="*/ 5454803 w 10119729"/>
              <a:gd name="connsiteY0" fmla="*/ 896743 h 6172988"/>
              <a:gd name="connsiteX1" fmla="*/ 6248044 w 10119729"/>
              <a:gd name="connsiteY1" fmla="*/ 1688725 h 6172988"/>
              <a:gd name="connsiteX2" fmla="*/ 5454803 w 10119729"/>
              <a:gd name="connsiteY2" fmla="*/ 2480707 h 6172988"/>
              <a:gd name="connsiteX3" fmla="*/ 4661561 w 10119729"/>
              <a:gd name="connsiteY3" fmla="*/ 1688725 h 6172988"/>
              <a:gd name="connsiteX4" fmla="*/ 7417762 w 10119729"/>
              <a:gd name="connsiteY4" fmla="*/ 777634 h 6172988"/>
              <a:gd name="connsiteX5" fmla="*/ 10119729 w 10119729"/>
              <a:gd name="connsiteY5" fmla="*/ 3475311 h 6172988"/>
              <a:gd name="connsiteX6" fmla="*/ 7417762 w 10119729"/>
              <a:gd name="connsiteY6" fmla="*/ 6172988 h 6172988"/>
              <a:gd name="connsiteX7" fmla="*/ 4715795 w 10119729"/>
              <a:gd name="connsiteY7" fmla="*/ 3475311 h 6172988"/>
              <a:gd name="connsiteX8" fmla="*/ 2701967 w 10119729"/>
              <a:gd name="connsiteY8" fmla="*/ 0 h 6172988"/>
              <a:gd name="connsiteX9" fmla="*/ 5403934 w 10119729"/>
              <a:gd name="connsiteY9" fmla="*/ 2697677 h 6172988"/>
              <a:gd name="connsiteX10" fmla="*/ 2701967 w 10119729"/>
              <a:gd name="connsiteY10" fmla="*/ 5395354 h 6172988"/>
              <a:gd name="connsiteX11" fmla="*/ 0 w 10119729"/>
              <a:gd name="connsiteY11" fmla="*/ 2697677 h 61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9729" h="6172988">
                <a:moveTo>
                  <a:pt x="5454803" y="896743"/>
                </a:moveTo>
                <a:lnTo>
                  <a:pt x="6248044" y="1688725"/>
                </a:lnTo>
                <a:lnTo>
                  <a:pt x="5454803" y="2480707"/>
                </a:lnTo>
                <a:lnTo>
                  <a:pt x="4661561" y="1688725"/>
                </a:lnTo>
                <a:close/>
                <a:moveTo>
                  <a:pt x="7417762" y="777634"/>
                </a:moveTo>
                <a:lnTo>
                  <a:pt x="10119729" y="3475311"/>
                </a:lnTo>
                <a:lnTo>
                  <a:pt x="7417762" y="6172988"/>
                </a:lnTo>
                <a:lnTo>
                  <a:pt x="4715795" y="3475311"/>
                </a:lnTo>
                <a:close/>
                <a:moveTo>
                  <a:pt x="2701967" y="0"/>
                </a:moveTo>
                <a:lnTo>
                  <a:pt x="5403934" y="2697677"/>
                </a:lnTo>
                <a:lnTo>
                  <a:pt x="2701967" y="5395354"/>
                </a:lnTo>
                <a:lnTo>
                  <a:pt x="0" y="2697677"/>
                </a:lnTo>
                <a:close/>
              </a:path>
            </a:pathLst>
          </a:custGeom>
          <a:solidFill>
            <a:schemeClr val="accent2"/>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2" name="TextBox 1">
            <a:extLst>
              <a:ext uri="{FF2B5EF4-FFF2-40B4-BE49-F238E27FC236}">
                <a16:creationId xmlns:a16="http://schemas.microsoft.com/office/drawing/2014/main" id="{5CBC36B4-6247-9D29-DD21-CEAD4A909E1B}"/>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bg1"/>
                </a:solidFill>
                <a:latin typeface="Open Sans ExtraBold" pitchFamily="2" charset="0"/>
                <a:ea typeface="Open Sans ExtraBold" pitchFamily="2" charset="0"/>
                <a:cs typeface="Open Sans ExtraBold" pitchFamily="2" charset="0"/>
              </a:rPr>
              <a:t>To change the photo across the diamonds:</a:t>
            </a:r>
          </a:p>
          <a:p>
            <a:r>
              <a:rPr lang="en-US" sz="1100" b="0" i="0">
                <a:solidFill>
                  <a:schemeClr val="bg1"/>
                </a:solidFill>
                <a:effectLst/>
                <a:latin typeface="Open Sans" pitchFamily="2" charset="0"/>
                <a:ea typeface="Open Sans" pitchFamily="2" charset="0"/>
                <a:cs typeface="Open Sans" pitchFamily="2" charset="0"/>
              </a:rPr>
              <a:t>1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Right-click and pick “Format Picture”</a:t>
            </a:r>
          </a:p>
          <a:p>
            <a:r>
              <a:rPr lang="en-US" sz="1100" b="0" i="0">
                <a:solidFill>
                  <a:schemeClr val="bg1"/>
                </a:solidFill>
                <a:effectLst/>
                <a:latin typeface="Open Sans" pitchFamily="2" charset="0"/>
                <a:ea typeface="Open Sans" pitchFamily="2" charset="0"/>
                <a:cs typeface="Open Sans" pitchFamily="2" charset="0"/>
              </a:rPr>
              <a:t>2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bg1"/>
                </a:solidFill>
                <a:effectLst/>
                <a:latin typeface="Open Sans" pitchFamily="2" charset="0"/>
                <a:ea typeface="Open Sans" pitchFamily="2" charset="0"/>
                <a:cs typeface="Open Sans" pitchFamily="2" charset="0"/>
              </a:rPr>
              <a:t>3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bg1"/>
                </a:solidFill>
                <a:latin typeface="Open Sans" pitchFamily="2" charset="0"/>
                <a:ea typeface="Open Sans" pitchFamily="2" charset="0"/>
                <a:cs typeface="Open Sans" pitchFamily="2" charset="0"/>
              </a:rPr>
              <a:t>-------</a:t>
            </a:r>
          </a:p>
          <a:p>
            <a:r>
              <a:rPr lang="en-US" sz="1100" b="1" i="0">
                <a:solidFill>
                  <a:schemeClr val="bg1"/>
                </a:solidFill>
                <a:latin typeface="Open Sans ExtraBold" pitchFamily="2" charset="0"/>
                <a:ea typeface="Open Sans ExtraBold" pitchFamily="2" charset="0"/>
                <a:cs typeface="Open Sans ExtraBold" pitchFamily="2" charset="0"/>
              </a:rPr>
              <a:t>To change the photo crop:</a:t>
            </a:r>
          </a:p>
          <a:p>
            <a:r>
              <a:rPr lang="en-US" sz="1100" b="0" i="0">
                <a:solidFill>
                  <a:schemeClr val="bg1"/>
                </a:solidFill>
                <a:effectLst/>
                <a:latin typeface="Open Sans" pitchFamily="2" charset="0"/>
                <a:ea typeface="Open Sans" pitchFamily="2" charset="0"/>
                <a:cs typeface="Open Sans" pitchFamily="2" charset="0"/>
              </a:rPr>
              <a:t>4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bg1"/>
                </a:solidFill>
                <a:effectLst/>
                <a:latin typeface="Open Sans" pitchFamily="2" charset="0"/>
                <a:ea typeface="Open Sans" pitchFamily="2" charset="0"/>
                <a:cs typeface="Open Sans" pitchFamily="2" charset="0"/>
              </a:rPr>
              <a:t>5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1882573150"/>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Section">
    <p:spTree>
      <p:nvGrpSpPr>
        <p:cNvPr id="1" name=""/>
        <p:cNvGrpSpPr/>
        <p:nvPr/>
      </p:nvGrpSpPr>
      <p:grpSpPr>
        <a:xfrm>
          <a:off x="0" y="0"/>
          <a:ext cx="0" cy="0"/>
          <a:chOff x="0" y="0"/>
          <a:chExt cx="0" cy="0"/>
        </a:xfrm>
      </p:grpSpPr>
      <p:sp>
        <p:nvSpPr>
          <p:cNvPr id="3" name="Diamond 2">
            <a:extLst>
              <a:ext uri="{FF2B5EF4-FFF2-40B4-BE49-F238E27FC236}">
                <a16:creationId xmlns:a16="http://schemas.microsoft.com/office/drawing/2014/main" id="{5E3BFBE3-E41F-43DB-9DA1-63C4428FCF6F}"/>
              </a:ext>
            </a:extLst>
          </p:cNvPr>
          <p:cNvSpPr/>
          <p:nvPr userDrawn="1"/>
        </p:nvSpPr>
        <p:spPr>
          <a:xfrm>
            <a:off x="4610056" y="14288"/>
            <a:ext cx="2353746" cy="235000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CA22A84-AD0E-8831-C692-5692D28EC81F}"/>
              </a:ext>
            </a:extLst>
          </p:cNvPr>
          <p:cNvSpPr/>
          <p:nvPr userDrawn="1"/>
        </p:nvSpPr>
        <p:spPr>
          <a:xfrm>
            <a:off x="6575176" y="1327966"/>
            <a:ext cx="1064638" cy="1062948"/>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C5F92C63-0610-9AC2-993A-D7CE97FBD0AF}"/>
              </a:ext>
            </a:extLst>
          </p:cNvPr>
          <p:cNvSpPr/>
          <p:nvPr userDrawn="1"/>
        </p:nvSpPr>
        <p:spPr>
          <a:xfrm>
            <a:off x="5898123" y="2665668"/>
            <a:ext cx="1113542" cy="1111774"/>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06A4133-62BB-C692-CCF5-97DB7CB8506F}"/>
              </a:ext>
            </a:extLst>
          </p:cNvPr>
          <p:cNvSpPr/>
          <p:nvPr userDrawn="1"/>
        </p:nvSpPr>
        <p:spPr>
          <a:xfrm>
            <a:off x="11337676" y="3525066"/>
            <a:ext cx="1064638" cy="106294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E64C3E75-92FA-C1DA-E81D-F2DDA135B03B}"/>
              </a:ext>
            </a:extLst>
          </p:cNvPr>
          <p:cNvSpPr/>
          <p:nvPr userDrawn="1"/>
        </p:nvSpPr>
        <p:spPr>
          <a:xfrm>
            <a:off x="9695936" y="-1412802"/>
            <a:ext cx="2174059" cy="2170607"/>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78152D8-8DB4-E5A4-B5AF-A214E42A9C8E}"/>
              </a:ext>
            </a:extLst>
          </p:cNvPr>
          <p:cNvSpPr/>
          <p:nvPr userDrawn="1"/>
        </p:nvSpPr>
        <p:spPr>
          <a:xfrm>
            <a:off x="7176029" y="14287"/>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3FAEFD6-8FEB-1664-BB16-EEB9EC51DEDA}"/>
              </a:ext>
            </a:extLst>
          </p:cNvPr>
          <p:cNvSpPr/>
          <p:nvPr userDrawn="1"/>
        </p:nvSpPr>
        <p:spPr>
          <a:xfrm>
            <a:off x="5211602" y="-33639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FC1A2A5-B94A-681D-7C38-8D582DF1B44A}"/>
              </a:ext>
            </a:extLst>
          </p:cNvPr>
          <p:cNvSpPr/>
          <p:nvPr userDrawn="1"/>
        </p:nvSpPr>
        <p:spPr>
          <a:xfrm>
            <a:off x="10884429" y="-16748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2">
            <a:extLst>
              <a:ext uri="{FF2B5EF4-FFF2-40B4-BE49-F238E27FC236}">
                <a16:creationId xmlns:a16="http://schemas.microsoft.com/office/drawing/2014/main" id="{46D0906E-981D-3A6B-6B87-9E439373A67F}"/>
              </a:ext>
            </a:extLst>
          </p:cNvPr>
          <p:cNvSpPr>
            <a:spLocks noGrp="1"/>
          </p:cNvSpPr>
          <p:nvPr>
            <p:ph type="body" sz="quarter" idx="10" hasCustomPrompt="1"/>
          </p:nvPr>
        </p:nvSpPr>
        <p:spPr>
          <a:xfrm>
            <a:off x="960394" y="2573846"/>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3" name="Text Placeholder 24">
            <a:extLst>
              <a:ext uri="{FF2B5EF4-FFF2-40B4-BE49-F238E27FC236}">
                <a16:creationId xmlns:a16="http://schemas.microsoft.com/office/drawing/2014/main" id="{BA8B4A5B-8E8D-4A56-1E85-3C4B3E905D87}"/>
              </a:ext>
            </a:extLst>
          </p:cNvPr>
          <p:cNvSpPr>
            <a:spLocks noGrp="1"/>
          </p:cNvSpPr>
          <p:nvPr>
            <p:ph type="body" sz="quarter" idx="11" hasCustomPrompt="1"/>
          </p:nvPr>
        </p:nvSpPr>
        <p:spPr>
          <a:xfrm>
            <a:off x="950869" y="3389947"/>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pic>
        <p:nvPicPr>
          <p:cNvPr id="4" name="Graphic 14">
            <a:extLst>
              <a:ext uri="{FF2B5EF4-FFF2-40B4-BE49-F238E27FC236}">
                <a16:creationId xmlns:a16="http://schemas.microsoft.com/office/drawing/2014/main" id="{4A83157E-B79E-3073-2395-AFA2C9AADE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814755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Section">
    <p:bg>
      <p:bgRef idx="1001">
        <a:schemeClr val="bg2"/>
      </p:bgRef>
    </p:bg>
    <p:spTree>
      <p:nvGrpSpPr>
        <p:cNvPr id="1" name=""/>
        <p:cNvGrpSpPr/>
        <p:nvPr/>
      </p:nvGrpSpPr>
      <p:grpSpPr>
        <a:xfrm>
          <a:off x="0" y="0"/>
          <a:ext cx="0" cy="0"/>
          <a:chOff x="0" y="0"/>
          <a:chExt cx="0" cy="0"/>
        </a:xfrm>
      </p:grpSpPr>
      <p:sp>
        <p:nvSpPr>
          <p:cNvPr id="3" name="Diamond 2">
            <a:extLst>
              <a:ext uri="{FF2B5EF4-FFF2-40B4-BE49-F238E27FC236}">
                <a16:creationId xmlns:a16="http://schemas.microsoft.com/office/drawing/2014/main" id="{5E3BFBE3-E41F-43DB-9DA1-63C4428FCF6F}"/>
              </a:ext>
            </a:extLst>
          </p:cNvPr>
          <p:cNvSpPr/>
          <p:nvPr userDrawn="1"/>
        </p:nvSpPr>
        <p:spPr>
          <a:xfrm>
            <a:off x="4610056" y="14288"/>
            <a:ext cx="2353746" cy="235000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CA22A84-AD0E-8831-C692-5692D28EC81F}"/>
              </a:ext>
            </a:extLst>
          </p:cNvPr>
          <p:cNvSpPr/>
          <p:nvPr userDrawn="1"/>
        </p:nvSpPr>
        <p:spPr>
          <a:xfrm>
            <a:off x="6575176" y="1327966"/>
            <a:ext cx="1064638" cy="1062948"/>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C5F92C63-0610-9AC2-993A-D7CE97FBD0AF}"/>
              </a:ext>
            </a:extLst>
          </p:cNvPr>
          <p:cNvSpPr/>
          <p:nvPr userDrawn="1"/>
        </p:nvSpPr>
        <p:spPr>
          <a:xfrm>
            <a:off x="5898123" y="2665668"/>
            <a:ext cx="1113542" cy="1111774"/>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06A4133-62BB-C692-CCF5-97DB7CB8506F}"/>
              </a:ext>
            </a:extLst>
          </p:cNvPr>
          <p:cNvSpPr/>
          <p:nvPr userDrawn="1"/>
        </p:nvSpPr>
        <p:spPr>
          <a:xfrm>
            <a:off x="11337676" y="3525066"/>
            <a:ext cx="1064638" cy="106294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E64C3E75-92FA-C1DA-E81D-F2DDA135B03B}"/>
              </a:ext>
            </a:extLst>
          </p:cNvPr>
          <p:cNvSpPr/>
          <p:nvPr userDrawn="1"/>
        </p:nvSpPr>
        <p:spPr>
          <a:xfrm>
            <a:off x="9695936" y="-1412802"/>
            <a:ext cx="2174059" cy="2170607"/>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78152D8-8DB4-E5A4-B5AF-A214E42A9C8E}"/>
              </a:ext>
            </a:extLst>
          </p:cNvPr>
          <p:cNvSpPr/>
          <p:nvPr userDrawn="1"/>
        </p:nvSpPr>
        <p:spPr>
          <a:xfrm>
            <a:off x="7176029" y="14287"/>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3FAEFD6-8FEB-1664-BB16-EEB9EC51DEDA}"/>
              </a:ext>
            </a:extLst>
          </p:cNvPr>
          <p:cNvSpPr/>
          <p:nvPr userDrawn="1"/>
        </p:nvSpPr>
        <p:spPr>
          <a:xfrm>
            <a:off x="5211602" y="-33639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FC1A2A5-B94A-681D-7C38-8D582DF1B44A}"/>
              </a:ext>
            </a:extLst>
          </p:cNvPr>
          <p:cNvSpPr/>
          <p:nvPr userDrawn="1"/>
        </p:nvSpPr>
        <p:spPr>
          <a:xfrm>
            <a:off x="10884429" y="-16748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2">
            <a:extLst>
              <a:ext uri="{FF2B5EF4-FFF2-40B4-BE49-F238E27FC236}">
                <a16:creationId xmlns:a16="http://schemas.microsoft.com/office/drawing/2014/main" id="{46D0906E-981D-3A6B-6B87-9E439373A67F}"/>
              </a:ext>
            </a:extLst>
          </p:cNvPr>
          <p:cNvSpPr>
            <a:spLocks noGrp="1"/>
          </p:cNvSpPr>
          <p:nvPr>
            <p:ph type="body" sz="quarter" idx="10" hasCustomPrompt="1"/>
          </p:nvPr>
        </p:nvSpPr>
        <p:spPr>
          <a:xfrm>
            <a:off x="960394" y="2573846"/>
            <a:ext cx="1400175" cy="708570"/>
          </a:xfrm>
          <a:prstGeom prst="rect">
            <a:avLst/>
          </a:prstGeom>
        </p:spPr>
        <p:txBody>
          <a:bodyPr>
            <a:noAutofit/>
          </a:bodyPr>
          <a:lstStyle>
            <a:lvl1pPr>
              <a:defRPr sz="5500" b="0" i="0">
                <a:solidFill>
                  <a:schemeClr val="tx1"/>
                </a:solidFill>
                <a:latin typeface="Open Sans" pitchFamily="2" charset="0"/>
                <a:ea typeface="Open Sans" pitchFamily="2" charset="0"/>
                <a:cs typeface="Open Sans" pitchFamily="2" charset="0"/>
              </a:defRPr>
            </a:lvl1pPr>
          </a:lstStyle>
          <a:p>
            <a:pPr lvl="0"/>
            <a:r>
              <a:rPr lang="en-US"/>
              <a:t>00</a:t>
            </a:r>
          </a:p>
        </p:txBody>
      </p:sp>
      <p:sp>
        <p:nvSpPr>
          <p:cNvPr id="23" name="Text Placeholder 24">
            <a:extLst>
              <a:ext uri="{FF2B5EF4-FFF2-40B4-BE49-F238E27FC236}">
                <a16:creationId xmlns:a16="http://schemas.microsoft.com/office/drawing/2014/main" id="{BA8B4A5B-8E8D-4A56-1E85-3C4B3E905D87}"/>
              </a:ext>
            </a:extLst>
          </p:cNvPr>
          <p:cNvSpPr>
            <a:spLocks noGrp="1"/>
          </p:cNvSpPr>
          <p:nvPr>
            <p:ph type="body" sz="quarter" idx="11" hasCustomPrompt="1"/>
          </p:nvPr>
        </p:nvSpPr>
        <p:spPr>
          <a:xfrm>
            <a:off x="950869" y="3389947"/>
            <a:ext cx="3659187" cy="741363"/>
          </a:xfrm>
          <a:prstGeom prst="rect">
            <a:avLst/>
          </a:prstGeom>
        </p:spPr>
        <p:txBody>
          <a:bodyPr>
            <a:noAutofit/>
          </a:bodyPr>
          <a:lstStyle>
            <a:lvl1pPr>
              <a:defRPr sz="5500" b="1" i="0">
                <a:solidFill>
                  <a:schemeClr val="tx1"/>
                </a:solidFill>
                <a:latin typeface="Open Sans ExtraBold" pitchFamily="2" charset="0"/>
                <a:ea typeface="Open Sans ExtraBold" pitchFamily="2" charset="0"/>
                <a:cs typeface="Open Sans ExtraBold" pitchFamily="2" charset="0"/>
              </a:defRPr>
            </a:lvl1pPr>
          </a:lstStyle>
          <a:p>
            <a:pPr lvl="0"/>
            <a:r>
              <a:rPr lang="en-US"/>
              <a:t>Section</a:t>
            </a:r>
          </a:p>
        </p:txBody>
      </p:sp>
      <p:sp>
        <p:nvSpPr>
          <p:cNvPr id="2" name="TextBox 1">
            <a:extLst>
              <a:ext uri="{FF2B5EF4-FFF2-40B4-BE49-F238E27FC236}">
                <a16:creationId xmlns:a16="http://schemas.microsoft.com/office/drawing/2014/main" id="{288CCC84-7B81-15E3-E541-7C64DB280E8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pic>
        <p:nvPicPr>
          <p:cNvPr id="12" name="Picture 11">
            <a:extLst>
              <a:ext uri="{FF2B5EF4-FFF2-40B4-BE49-F238E27FC236}">
                <a16:creationId xmlns:a16="http://schemas.microsoft.com/office/drawing/2014/main" id="{D58B780E-A049-16C3-C077-4EF9E6CED9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340908910"/>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losing Slide">
    <p:bg>
      <p:bgRef idx="1001">
        <a:schemeClr val="bg2"/>
      </p:bgRef>
    </p:bg>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C3C91743-7B05-68FC-C19B-21EEAD06ADA0}"/>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C8E6FE3-7B72-B5CC-0C6E-80BEA15FAC99}"/>
              </a:ext>
            </a:extLst>
          </p:cNvPr>
          <p:cNvSpPr>
            <a:spLocks noGrp="1"/>
          </p:cNvSpPr>
          <p:nvPr>
            <p:ph type="title" hasCustomPrompt="1"/>
          </p:nvPr>
        </p:nvSpPr>
        <p:spPr>
          <a:xfrm>
            <a:off x="714667" y="2637878"/>
            <a:ext cx="5867312" cy="1148138"/>
          </a:xfrm>
        </p:spPr>
        <p:txBody>
          <a:bodyPr>
            <a:noAutofit/>
          </a:bodyPr>
          <a:lstStyle>
            <a:lvl1pPr>
              <a:defRPr sz="7800"/>
            </a:lvl1pPr>
          </a:lstStyle>
          <a:p>
            <a:r>
              <a:rPr lang="en-US"/>
              <a:t>Thank you!</a:t>
            </a:r>
          </a:p>
        </p:txBody>
      </p:sp>
      <p:pic>
        <p:nvPicPr>
          <p:cNvPr id="48" name="Picture 47">
            <a:extLst>
              <a:ext uri="{FF2B5EF4-FFF2-40B4-BE49-F238E27FC236}">
                <a16:creationId xmlns:a16="http://schemas.microsoft.com/office/drawing/2014/main" id="{7E34916E-165A-47CF-17C5-5AF40CE912B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9689" y="1773936"/>
            <a:ext cx="2118523" cy="594360"/>
          </a:xfrm>
          <a:prstGeom prst="rect">
            <a:avLst/>
          </a:prstGeom>
        </p:spPr>
      </p:pic>
      <p:sp>
        <p:nvSpPr>
          <p:cNvPr id="16" name="Text Placeholder 9">
            <a:extLst>
              <a:ext uri="{FF2B5EF4-FFF2-40B4-BE49-F238E27FC236}">
                <a16:creationId xmlns:a16="http://schemas.microsoft.com/office/drawing/2014/main" id="{902FA6C1-1F88-B4C1-3B40-3F01B167CA30}"/>
              </a:ext>
            </a:extLst>
          </p:cNvPr>
          <p:cNvSpPr>
            <a:spLocks noGrp="1"/>
          </p:cNvSpPr>
          <p:nvPr>
            <p:ph type="body" sz="quarter" idx="12"/>
          </p:nvPr>
        </p:nvSpPr>
        <p:spPr>
          <a:xfrm>
            <a:off x="796405" y="4003358"/>
            <a:ext cx="4541083" cy="1210116"/>
          </a:xfrm>
          <a:prstGeom prst="rect">
            <a:avLst/>
          </a:prstGeom>
        </p:spPr>
        <p:txBody>
          <a:bodyPr>
            <a:noAutofit/>
          </a:bodyPr>
          <a:lstStyle>
            <a:lvl1pPr algn="l">
              <a:defRPr>
                <a:solidFill>
                  <a:schemeClr val="tx1"/>
                </a:solidFill>
              </a:defRPr>
            </a:lvl1pPr>
            <a:lvl2pPr algn="l">
              <a:defRPr/>
            </a:lvl2pPr>
            <a:lvl3pPr algn="l">
              <a:defRPr/>
            </a:lvl3pPr>
            <a:lvl4pPr algn="l">
              <a:defRPr/>
            </a:lvl4pPr>
            <a:lvl5pPr algn="l">
              <a:defRPr/>
            </a:lvl5pPr>
          </a:lstStyle>
          <a:p>
            <a:pPr lvl="0"/>
            <a:r>
              <a:rPr lang="en-US"/>
              <a:t>Click to edit Master text styles</a:t>
            </a:r>
          </a:p>
        </p:txBody>
      </p:sp>
      <p:sp>
        <p:nvSpPr>
          <p:cNvPr id="32" name="Rectangle 31">
            <a:extLst>
              <a:ext uri="{FF2B5EF4-FFF2-40B4-BE49-F238E27FC236}">
                <a16:creationId xmlns:a16="http://schemas.microsoft.com/office/drawing/2014/main" id="{CE6CFCDF-132B-384D-A689-9C49533866D2}"/>
              </a:ext>
            </a:extLst>
          </p:cNvPr>
          <p:cNvSpPr>
            <a:spLocks noChangeAspect="1"/>
          </p:cNvSpPr>
          <p:nvPr userDrawn="1"/>
        </p:nvSpPr>
        <p:spPr>
          <a:xfrm rot="2700000">
            <a:off x="10921062" y="2559542"/>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C1B7D89-461B-5CAD-04AB-AD57DE8D1585}"/>
              </a:ext>
            </a:extLst>
          </p:cNvPr>
          <p:cNvSpPr/>
          <p:nvPr userDrawn="1"/>
        </p:nvSpPr>
        <p:spPr>
          <a:xfrm rot="2700000">
            <a:off x="8142989" y="171830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986E180-420C-6EB6-042C-DB9957344AA4}"/>
              </a:ext>
            </a:extLst>
          </p:cNvPr>
          <p:cNvSpPr/>
          <p:nvPr userDrawn="1"/>
        </p:nvSpPr>
        <p:spPr>
          <a:xfrm rot="2700000">
            <a:off x="5194244" y="4882275"/>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D89EDBC-FF38-D50A-1039-3CC883B21987}"/>
              </a:ext>
            </a:extLst>
          </p:cNvPr>
          <p:cNvSpPr/>
          <p:nvPr userDrawn="1"/>
        </p:nvSpPr>
        <p:spPr>
          <a:xfrm rot="2700000">
            <a:off x="9497419" y="1242421"/>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2F1FB0E-C47C-9651-02D4-774A557F5928}"/>
              </a:ext>
            </a:extLst>
          </p:cNvPr>
          <p:cNvSpPr/>
          <p:nvPr userDrawn="1"/>
        </p:nvSpPr>
        <p:spPr>
          <a:xfrm rot="2700000">
            <a:off x="7534367" y="1086988"/>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555C37A-F4FA-C26E-8EA9-1430D75B91C3}"/>
              </a:ext>
            </a:extLst>
          </p:cNvPr>
          <p:cNvSpPr/>
          <p:nvPr userDrawn="1"/>
        </p:nvSpPr>
        <p:spPr>
          <a:xfrm rot="2700000">
            <a:off x="7102594" y="181696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9" name="Rectangle 38">
            <a:extLst>
              <a:ext uri="{FF2B5EF4-FFF2-40B4-BE49-F238E27FC236}">
                <a16:creationId xmlns:a16="http://schemas.microsoft.com/office/drawing/2014/main" id="{0C80E0FF-57EF-99A0-432C-F851840432A6}"/>
              </a:ext>
            </a:extLst>
          </p:cNvPr>
          <p:cNvSpPr/>
          <p:nvPr userDrawn="1"/>
        </p:nvSpPr>
        <p:spPr>
          <a:xfrm rot="2700000">
            <a:off x="7197305" y="2258215"/>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BFCB004-40C3-4C56-0963-E4D5E213BB7F}"/>
              </a:ext>
            </a:extLst>
          </p:cNvPr>
          <p:cNvSpPr/>
          <p:nvPr userDrawn="1"/>
        </p:nvSpPr>
        <p:spPr>
          <a:xfrm rot="2700000">
            <a:off x="10806940" y="5614420"/>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6CE6D60-F9EC-7C7B-E63C-2D0B311FEFEE}"/>
              </a:ext>
            </a:extLst>
          </p:cNvPr>
          <p:cNvSpPr/>
          <p:nvPr userDrawn="1"/>
        </p:nvSpPr>
        <p:spPr>
          <a:xfrm rot="2700000">
            <a:off x="12626147" y="2147804"/>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9AD1ECF0-AC10-239A-8DFD-A8E6FD9E2A43}"/>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extBox 1">
            <a:extLst>
              <a:ext uri="{FF2B5EF4-FFF2-40B4-BE49-F238E27FC236}">
                <a16:creationId xmlns:a16="http://schemas.microsoft.com/office/drawing/2014/main" id="{AB23A0C6-89E6-EDFA-BD08-27A5EAD4CC02}"/>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bg1"/>
                </a:solidFill>
                <a:latin typeface="Open Sans ExtraBold" pitchFamily="2" charset="0"/>
                <a:ea typeface="Open Sans ExtraBold" pitchFamily="2" charset="0"/>
                <a:cs typeface="Open Sans ExtraBold" pitchFamily="2" charset="0"/>
              </a:rPr>
              <a:t>To change the photo across the diamonds:</a:t>
            </a:r>
          </a:p>
          <a:p>
            <a:r>
              <a:rPr lang="en-US" sz="1100" b="0" i="0">
                <a:solidFill>
                  <a:schemeClr val="bg1"/>
                </a:solidFill>
                <a:effectLst/>
                <a:latin typeface="Open Sans" pitchFamily="2" charset="0"/>
                <a:ea typeface="Open Sans" pitchFamily="2" charset="0"/>
                <a:cs typeface="Open Sans" pitchFamily="2" charset="0"/>
              </a:rPr>
              <a:t>1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Right-click and pick “Format Picture”</a:t>
            </a:r>
          </a:p>
          <a:p>
            <a:r>
              <a:rPr lang="en-US" sz="1100" b="0" i="0">
                <a:solidFill>
                  <a:schemeClr val="bg1"/>
                </a:solidFill>
                <a:effectLst/>
                <a:latin typeface="Open Sans" pitchFamily="2" charset="0"/>
                <a:ea typeface="Open Sans" pitchFamily="2" charset="0"/>
                <a:cs typeface="Open Sans" pitchFamily="2" charset="0"/>
              </a:rPr>
              <a:t>2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bg1"/>
                </a:solidFill>
                <a:effectLst/>
                <a:latin typeface="Open Sans" pitchFamily="2" charset="0"/>
                <a:ea typeface="Open Sans" pitchFamily="2" charset="0"/>
                <a:cs typeface="Open Sans" pitchFamily="2" charset="0"/>
              </a:rPr>
              <a:t>3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bg1"/>
                </a:solidFill>
                <a:latin typeface="Open Sans" pitchFamily="2" charset="0"/>
                <a:ea typeface="Open Sans" pitchFamily="2" charset="0"/>
                <a:cs typeface="Open Sans" pitchFamily="2" charset="0"/>
              </a:rPr>
              <a:t>-------</a:t>
            </a:r>
          </a:p>
          <a:p>
            <a:r>
              <a:rPr lang="en-US" sz="1100" b="1" i="0">
                <a:solidFill>
                  <a:schemeClr val="bg1"/>
                </a:solidFill>
                <a:latin typeface="Open Sans ExtraBold" pitchFamily="2" charset="0"/>
                <a:ea typeface="Open Sans ExtraBold" pitchFamily="2" charset="0"/>
                <a:cs typeface="Open Sans ExtraBold" pitchFamily="2" charset="0"/>
              </a:rPr>
              <a:t>To change the photo crop:</a:t>
            </a:r>
          </a:p>
          <a:p>
            <a:r>
              <a:rPr lang="en-US" sz="1100" b="0" i="0">
                <a:solidFill>
                  <a:schemeClr val="bg1"/>
                </a:solidFill>
                <a:effectLst/>
                <a:latin typeface="Open Sans" pitchFamily="2" charset="0"/>
                <a:ea typeface="Open Sans" pitchFamily="2" charset="0"/>
                <a:cs typeface="Open Sans" pitchFamily="2" charset="0"/>
              </a:rPr>
              <a:t>4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bg1"/>
                </a:solidFill>
                <a:effectLst/>
                <a:latin typeface="Open Sans" pitchFamily="2" charset="0"/>
                <a:ea typeface="Open Sans" pitchFamily="2" charset="0"/>
                <a:cs typeface="Open Sans" pitchFamily="2" charset="0"/>
              </a:rPr>
              <a:t>5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4038386907"/>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losing Slide">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A3A6991A-25DF-5B5F-8BBA-7FF4981662E6}"/>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75596C8D-4908-7BEE-8DEE-3560A16922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2016" y="1771541"/>
            <a:ext cx="2110197" cy="592024"/>
          </a:xfrm>
          <a:prstGeom prst="rect">
            <a:avLst/>
          </a:prstGeom>
        </p:spPr>
      </p:pic>
      <p:sp>
        <p:nvSpPr>
          <p:cNvPr id="16" name="Text Placeholder 9">
            <a:extLst>
              <a:ext uri="{FF2B5EF4-FFF2-40B4-BE49-F238E27FC236}">
                <a16:creationId xmlns:a16="http://schemas.microsoft.com/office/drawing/2014/main" id="{902FA6C1-1F88-B4C1-3B40-3F01B167CA30}"/>
              </a:ext>
            </a:extLst>
          </p:cNvPr>
          <p:cNvSpPr>
            <a:spLocks noGrp="1"/>
          </p:cNvSpPr>
          <p:nvPr>
            <p:ph type="body" sz="quarter" idx="12"/>
          </p:nvPr>
        </p:nvSpPr>
        <p:spPr>
          <a:xfrm>
            <a:off x="796405" y="4003358"/>
            <a:ext cx="4541083" cy="1210116"/>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34" name="Rectangle 33">
            <a:extLst>
              <a:ext uri="{FF2B5EF4-FFF2-40B4-BE49-F238E27FC236}">
                <a16:creationId xmlns:a16="http://schemas.microsoft.com/office/drawing/2014/main" id="{75F3BF52-3DDD-823C-EF23-5C30B2C2D69E}"/>
              </a:ext>
            </a:extLst>
          </p:cNvPr>
          <p:cNvSpPr>
            <a:spLocks noChangeAspect="1"/>
          </p:cNvSpPr>
          <p:nvPr userDrawn="1"/>
        </p:nvSpPr>
        <p:spPr>
          <a:xfrm rot="2700000">
            <a:off x="10921062" y="2559542"/>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17E3BDA-6EC9-9599-4E67-2CBE01C2D962}"/>
              </a:ext>
            </a:extLst>
          </p:cNvPr>
          <p:cNvSpPr/>
          <p:nvPr userDrawn="1"/>
        </p:nvSpPr>
        <p:spPr>
          <a:xfrm rot="2700000">
            <a:off x="8142989" y="171830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8C0DF4F-AFD4-FD41-FBA6-F271ADEDB2FE}"/>
              </a:ext>
            </a:extLst>
          </p:cNvPr>
          <p:cNvSpPr/>
          <p:nvPr userDrawn="1"/>
        </p:nvSpPr>
        <p:spPr>
          <a:xfrm rot="2700000">
            <a:off x="5194244" y="4882275"/>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7409F4B-63AC-3B7A-41D8-305AA5A959D0}"/>
              </a:ext>
            </a:extLst>
          </p:cNvPr>
          <p:cNvSpPr/>
          <p:nvPr userDrawn="1"/>
        </p:nvSpPr>
        <p:spPr>
          <a:xfrm rot="2700000">
            <a:off x="9497419" y="1242421"/>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6730489-2FE4-ED68-4CC9-2AA7AB122303}"/>
              </a:ext>
            </a:extLst>
          </p:cNvPr>
          <p:cNvSpPr/>
          <p:nvPr userDrawn="1"/>
        </p:nvSpPr>
        <p:spPr>
          <a:xfrm rot="2700000">
            <a:off x="7534367" y="1086988"/>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60EABED1-9C03-1C45-9A63-A686DCF7F7A0}"/>
              </a:ext>
            </a:extLst>
          </p:cNvPr>
          <p:cNvSpPr/>
          <p:nvPr userDrawn="1"/>
        </p:nvSpPr>
        <p:spPr>
          <a:xfrm rot="2700000">
            <a:off x="7102594" y="181696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A9D809AF-FFBD-B5CB-E740-EB8570D0F7B2}"/>
              </a:ext>
            </a:extLst>
          </p:cNvPr>
          <p:cNvSpPr/>
          <p:nvPr userDrawn="1"/>
        </p:nvSpPr>
        <p:spPr>
          <a:xfrm rot="2700000">
            <a:off x="7197305" y="2258215"/>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BD5D634-BBA5-1E63-8469-29FEDBB917B1}"/>
              </a:ext>
            </a:extLst>
          </p:cNvPr>
          <p:cNvSpPr/>
          <p:nvPr userDrawn="1"/>
        </p:nvSpPr>
        <p:spPr>
          <a:xfrm rot="2700000">
            <a:off x="10806940" y="5614420"/>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CC85276-D93C-20DC-F3B0-AFF62058C3BD}"/>
              </a:ext>
            </a:extLst>
          </p:cNvPr>
          <p:cNvSpPr/>
          <p:nvPr userDrawn="1"/>
        </p:nvSpPr>
        <p:spPr>
          <a:xfrm rot="2700000">
            <a:off x="12626147" y="2147804"/>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26E7E488-4AD2-E95C-E3A0-BD0D004D4AD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itle 2">
            <a:extLst>
              <a:ext uri="{FF2B5EF4-FFF2-40B4-BE49-F238E27FC236}">
                <a16:creationId xmlns:a16="http://schemas.microsoft.com/office/drawing/2014/main" id="{ED19BC1B-07D7-A57F-8B19-7842F101C1F4}"/>
              </a:ext>
            </a:extLst>
          </p:cNvPr>
          <p:cNvSpPr>
            <a:spLocks noGrp="1"/>
          </p:cNvSpPr>
          <p:nvPr>
            <p:ph type="title" hasCustomPrompt="1"/>
          </p:nvPr>
        </p:nvSpPr>
        <p:spPr>
          <a:xfrm>
            <a:off x="714667" y="2637878"/>
            <a:ext cx="5867312" cy="1148138"/>
          </a:xfrm>
        </p:spPr>
        <p:txBody>
          <a:bodyPr>
            <a:noAutofit/>
          </a:bodyPr>
          <a:lstStyle>
            <a:lvl1pPr>
              <a:defRPr sz="7800"/>
            </a:lvl1pPr>
          </a:lstStyle>
          <a:p>
            <a:r>
              <a:rPr lang="en-US"/>
              <a:t>Thank you!</a:t>
            </a:r>
          </a:p>
        </p:txBody>
      </p:sp>
      <p:sp>
        <p:nvSpPr>
          <p:cNvPr id="3" name="TextBox 2">
            <a:extLst>
              <a:ext uri="{FF2B5EF4-FFF2-40B4-BE49-F238E27FC236}">
                <a16:creationId xmlns:a16="http://schemas.microsoft.com/office/drawing/2014/main" id="{0AEA7347-F6C1-FFC9-7B4F-8B00F53E7E58}"/>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tx1"/>
                </a:solidFill>
                <a:latin typeface="Open Sans ExtraBold" pitchFamily="2" charset="0"/>
                <a:ea typeface="Open Sans ExtraBold" pitchFamily="2" charset="0"/>
                <a:cs typeface="Open Sans ExtraBold" pitchFamily="2" charset="0"/>
              </a:rPr>
              <a:t>To change the photo across the diamonds:</a:t>
            </a:r>
          </a:p>
          <a:p>
            <a:r>
              <a:rPr lang="en-US" sz="1100" b="0" i="0">
                <a:solidFill>
                  <a:schemeClr val="tx1"/>
                </a:solidFill>
                <a:effectLst/>
                <a:latin typeface="Open Sans" pitchFamily="2" charset="0"/>
                <a:ea typeface="Open Sans" pitchFamily="2" charset="0"/>
                <a:cs typeface="Open Sans" pitchFamily="2" charset="0"/>
              </a:rPr>
              <a:t>1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Right-click and pick “Format Picture”</a:t>
            </a:r>
          </a:p>
          <a:p>
            <a:r>
              <a:rPr lang="en-US" sz="1100" b="0" i="0">
                <a:solidFill>
                  <a:schemeClr val="tx1"/>
                </a:solidFill>
                <a:effectLst/>
                <a:latin typeface="Open Sans" pitchFamily="2" charset="0"/>
                <a:ea typeface="Open Sans" pitchFamily="2" charset="0"/>
                <a:cs typeface="Open Sans" pitchFamily="2" charset="0"/>
              </a:rPr>
              <a:t>2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tx1"/>
                </a:solidFill>
                <a:effectLst/>
                <a:latin typeface="Open Sans" pitchFamily="2" charset="0"/>
                <a:ea typeface="Open Sans" pitchFamily="2" charset="0"/>
                <a:cs typeface="Open Sans" pitchFamily="2" charset="0"/>
              </a:rPr>
              <a:t>3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tx1"/>
                </a:solidFill>
                <a:latin typeface="Open Sans" pitchFamily="2" charset="0"/>
                <a:ea typeface="Open Sans" pitchFamily="2" charset="0"/>
                <a:cs typeface="Open Sans" pitchFamily="2" charset="0"/>
              </a:rPr>
              <a:t>-------</a:t>
            </a:r>
          </a:p>
          <a:p>
            <a:r>
              <a:rPr lang="en-US" sz="1100" b="1" i="0">
                <a:solidFill>
                  <a:schemeClr val="tx1"/>
                </a:solidFill>
                <a:latin typeface="Open Sans ExtraBold" pitchFamily="2" charset="0"/>
                <a:ea typeface="Open Sans ExtraBold" pitchFamily="2" charset="0"/>
                <a:cs typeface="Open Sans ExtraBold" pitchFamily="2" charset="0"/>
              </a:rPr>
              <a:t>To change the photo crop:</a:t>
            </a:r>
          </a:p>
          <a:p>
            <a:r>
              <a:rPr lang="en-US" sz="1100" b="0" i="0">
                <a:solidFill>
                  <a:schemeClr val="tx1"/>
                </a:solidFill>
                <a:effectLst/>
                <a:latin typeface="Open Sans" pitchFamily="2" charset="0"/>
                <a:ea typeface="Open Sans" pitchFamily="2" charset="0"/>
                <a:cs typeface="Open Sans" pitchFamily="2" charset="0"/>
              </a:rPr>
              <a:t>4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tx1"/>
                </a:solidFill>
                <a:effectLst/>
                <a:latin typeface="Open Sans" pitchFamily="2" charset="0"/>
                <a:ea typeface="Open Sans" pitchFamily="2" charset="0"/>
                <a:cs typeface="Open Sans" pitchFamily="2" charset="0"/>
              </a:rPr>
              <a:t>5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18900913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Case Study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7638-0206-5946-8F78-54CEB2C2894A}"/>
              </a:ext>
            </a:extLst>
          </p:cNvPr>
          <p:cNvSpPr>
            <a:spLocks noGrp="1"/>
          </p:cNvSpPr>
          <p:nvPr>
            <p:ph type="title" hasCustomPrompt="1"/>
          </p:nvPr>
        </p:nvSpPr>
        <p:spPr>
          <a:xfrm>
            <a:off x="602340" y="920995"/>
            <a:ext cx="4075868" cy="323034"/>
          </a:xfrm>
          <a:prstGeom prst="rect">
            <a:avLst/>
          </a:prstGeom>
        </p:spPr>
        <p:txBody>
          <a:bodyPr lIns="0" tIns="0" rIns="0" bIns="0" anchor="b">
            <a:noAutofit/>
          </a:bodyPr>
          <a:lstStyle>
            <a:lvl1pPr>
              <a:defRPr sz="1800">
                <a:solidFill>
                  <a:schemeClr val="tx1"/>
                </a:solidFill>
              </a:defRPr>
            </a:lvl1pPr>
          </a:lstStyle>
          <a:p>
            <a:r>
              <a:rPr lang="en-US"/>
              <a:t>Title of Project</a:t>
            </a:r>
          </a:p>
        </p:txBody>
      </p:sp>
      <p:sp>
        <p:nvSpPr>
          <p:cNvPr id="3" name="Picture Placeholder 2">
            <a:extLst>
              <a:ext uri="{FF2B5EF4-FFF2-40B4-BE49-F238E27FC236}">
                <a16:creationId xmlns:a16="http://schemas.microsoft.com/office/drawing/2014/main" id="{32AAA1B3-8FB3-5B4D-A375-D2719DED39FB}"/>
              </a:ext>
            </a:extLst>
          </p:cNvPr>
          <p:cNvSpPr>
            <a:spLocks noGrp="1"/>
          </p:cNvSpPr>
          <p:nvPr>
            <p:ph type="pic" idx="1" hasCustomPrompt="1"/>
          </p:nvPr>
        </p:nvSpPr>
        <p:spPr>
          <a:xfrm>
            <a:off x="5267571" y="1"/>
            <a:ext cx="3339208" cy="6857999"/>
          </a:xfrm>
          <a:prstGeom prst="rect">
            <a:avLst/>
          </a:prstGeom>
        </p:spPr>
        <p:txBody>
          <a:bodyPr anchor="ctr">
            <a:normAutofit/>
          </a:bodyPr>
          <a:lstStyle>
            <a:lvl1pPr marL="0" indent="0" algn="ctr">
              <a:buNone/>
              <a:defRPr sz="1800">
                <a:solidFill>
                  <a:schemeClr val="tx1"/>
                </a:solidFill>
              </a:defRPr>
            </a:lvl1pPr>
            <a:lvl2pPr marL="457211" indent="0">
              <a:buNone/>
              <a:defRPr sz="2800"/>
            </a:lvl2pPr>
            <a:lvl3pPr marL="914422" indent="0">
              <a:buNone/>
              <a:defRPr sz="2400"/>
            </a:lvl3pPr>
            <a:lvl4pPr marL="1371633" indent="0">
              <a:buNone/>
              <a:defRPr sz="2000"/>
            </a:lvl4pPr>
            <a:lvl5pPr marL="1828844" indent="0">
              <a:buNone/>
              <a:defRPr sz="2000"/>
            </a:lvl5pPr>
            <a:lvl6pPr marL="2286055" indent="0">
              <a:buNone/>
              <a:defRPr sz="2000"/>
            </a:lvl6pPr>
            <a:lvl7pPr marL="2743266" indent="0">
              <a:buNone/>
              <a:defRPr sz="2000"/>
            </a:lvl7pPr>
            <a:lvl8pPr marL="3200476" indent="0">
              <a:buNone/>
              <a:defRPr sz="2000"/>
            </a:lvl8pPr>
            <a:lvl9pPr marL="3657687" indent="0">
              <a:buNone/>
              <a:defRPr sz="2000"/>
            </a:lvl9pPr>
          </a:lstStyle>
          <a:p>
            <a:r>
              <a:rPr lang="en-US"/>
              <a:t>Change the fill color or click to add an image</a:t>
            </a:r>
          </a:p>
        </p:txBody>
      </p:sp>
      <p:sp>
        <p:nvSpPr>
          <p:cNvPr id="4" name="Text Placeholder 3">
            <a:extLst>
              <a:ext uri="{FF2B5EF4-FFF2-40B4-BE49-F238E27FC236}">
                <a16:creationId xmlns:a16="http://schemas.microsoft.com/office/drawing/2014/main" id="{45639BCF-5B83-F74B-B7F6-FC6C7F45A224}"/>
              </a:ext>
            </a:extLst>
          </p:cNvPr>
          <p:cNvSpPr>
            <a:spLocks noGrp="1"/>
          </p:cNvSpPr>
          <p:nvPr>
            <p:ph type="body" sz="half" idx="2" hasCustomPrompt="1"/>
          </p:nvPr>
        </p:nvSpPr>
        <p:spPr>
          <a:xfrm>
            <a:off x="618069" y="1705120"/>
            <a:ext cx="4075868" cy="761364"/>
          </a:xfrm>
          <a:prstGeom prst="rect">
            <a:avLst/>
          </a:prstGeom>
        </p:spPr>
        <p:txBody>
          <a:bodyPr lIns="0" tIns="0" rIns="0" bIns="0">
            <a:noAutofit/>
          </a:bodyPr>
          <a:lstStyle>
            <a:lvl1pPr marL="0" indent="0">
              <a:buNone/>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27" name="Picture Placeholder 26">
            <a:extLst>
              <a:ext uri="{FF2B5EF4-FFF2-40B4-BE49-F238E27FC236}">
                <a16:creationId xmlns:a16="http://schemas.microsoft.com/office/drawing/2014/main" id="{6752AED1-C466-3A40-A035-B1D378AA215D}"/>
              </a:ext>
            </a:extLst>
          </p:cNvPr>
          <p:cNvSpPr>
            <a:spLocks noGrp="1"/>
          </p:cNvSpPr>
          <p:nvPr>
            <p:ph type="pic" sz="quarter" idx="10" hasCustomPrompt="1"/>
          </p:nvPr>
        </p:nvSpPr>
        <p:spPr>
          <a:xfrm>
            <a:off x="8622792" y="1"/>
            <a:ext cx="3569208" cy="2283015"/>
          </a:xfrm>
          <a:prstGeom prst="rect">
            <a:avLst/>
          </a:prstGeom>
        </p:spPr>
        <p:txBody>
          <a:bodyPr anchor="ctr">
            <a:normAutofit/>
          </a:bodyPr>
          <a:lstStyle>
            <a:lvl1pPr algn="ctr">
              <a:defRPr sz="1800">
                <a:solidFill>
                  <a:schemeClr val="tx1"/>
                </a:solidFill>
              </a:defRPr>
            </a:lvl1pPr>
          </a:lstStyle>
          <a:p>
            <a:r>
              <a:rPr lang="en-US"/>
              <a:t>Click to add a picture</a:t>
            </a:r>
          </a:p>
        </p:txBody>
      </p:sp>
      <p:sp>
        <p:nvSpPr>
          <p:cNvPr id="28" name="Picture Placeholder 26">
            <a:extLst>
              <a:ext uri="{FF2B5EF4-FFF2-40B4-BE49-F238E27FC236}">
                <a16:creationId xmlns:a16="http://schemas.microsoft.com/office/drawing/2014/main" id="{F11BC4CC-238B-E148-9AC7-0B61A8ACCDA1}"/>
              </a:ext>
            </a:extLst>
          </p:cNvPr>
          <p:cNvSpPr>
            <a:spLocks noGrp="1"/>
          </p:cNvSpPr>
          <p:nvPr>
            <p:ph type="pic" sz="quarter" idx="11" hasCustomPrompt="1"/>
          </p:nvPr>
        </p:nvSpPr>
        <p:spPr>
          <a:xfrm>
            <a:off x="8622792" y="2287494"/>
            <a:ext cx="3569208" cy="2283015"/>
          </a:xfrm>
          <a:prstGeom prst="rect">
            <a:avLst/>
          </a:prstGeom>
        </p:spPr>
        <p:txBody>
          <a:bodyPr anchor="ctr">
            <a:normAutofit/>
          </a:bodyPr>
          <a:lstStyle>
            <a:lvl1pPr algn="ctr">
              <a:defRPr sz="1800">
                <a:solidFill>
                  <a:schemeClr val="tx1"/>
                </a:solidFill>
              </a:defRPr>
            </a:lvl1pPr>
          </a:lstStyle>
          <a:p>
            <a:pPr marL="0" marR="0" lvl="0" indent="0" algn="ctr" defTabSz="91442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a picture</a:t>
            </a:r>
          </a:p>
        </p:txBody>
      </p:sp>
      <p:sp>
        <p:nvSpPr>
          <p:cNvPr id="29" name="Picture Placeholder 26">
            <a:extLst>
              <a:ext uri="{FF2B5EF4-FFF2-40B4-BE49-F238E27FC236}">
                <a16:creationId xmlns:a16="http://schemas.microsoft.com/office/drawing/2014/main" id="{3DC23E9E-69FA-7B4B-89D9-06DBDCE34D57}"/>
              </a:ext>
            </a:extLst>
          </p:cNvPr>
          <p:cNvSpPr>
            <a:spLocks noGrp="1"/>
          </p:cNvSpPr>
          <p:nvPr>
            <p:ph type="pic" sz="quarter" idx="12" hasCustomPrompt="1"/>
          </p:nvPr>
        </p:nvSpPr>
        <p:spPr>
          <a:xfrm>
            <a:off x="8622792" y="4572000"/>
            <a:ext cx="3569208" cy="2286000"/>
          </a:xfrm>
          <a:prstGeom prst="rect">
            <a:avLst/>
          </a:prstGeom>
        </p:spPr>
        <p:txBody>
          <a:bodyPr anchor="ctr">
            <a:normAutofit/>
          </a:bodyPr>
          <a:lstStyle>
            <a:lvl1pPr algn="ctr">
              <a:defRPr sz="1800">
                <a:solidFill>
                  <a:schemeClr val="tx1"/>
                </a:solidFill>
              </a:defRPr>
            </a:lvl1pPr>
          </a:lstStyle>
          <a:p>
            <a:r>
              <a:rPr lang="en-US"/>
              <a:t>Click to add a picture</a:t>
            </a:r>
          </a:p>
        </p:txBody>
      </p:sp>
      <p:sp>
        <p:nvSpPr>
          <p:cNvPr id="57" name="Text Placeholder 3">
            <a:extLst>
              <a:ext uri="{FF2B5EF4-FFF2-40B4-BE49-F238E27FC236}">
                <a16:creationId xmlns:a16="http://schemas.microsoft.com/office/drawing/2014/main" id="{379095EA-D041-474C-9E44-AF4B8AE704FD}"/>
              </a:ext>
            </a:extLst>
          </p:cNvPr>
          <p:cNvSpPr>
            <a:spLocks noGrp="1"/>
          </p:cNvSpPr>
          <p:nvPr>
            <p:ph type="body" sz="half" idx="14" hasCustomPrompt="1"/>
          </p:nvPr>
        </p:nvSpPr>
        <p:spPr>
          <a:xfrm>
            <a:off x="613492" y="4037827"/>
            <a:ext cx="4075868" cy="1333937"/>
          </a:xfrm>
          <a:prstGeom prst="rect">
            <a:avLst/>
          </a:prstGeom>
        </p:spPr>
        <p:txBody>
          <a:bodyPr lIns="0" tIns="0" rIns="0" bIns="0">
            <a:noAutofit/>
          </a:bodyPr>
          <a:lstStyle>
            <a:lvl1pPr marL="137163" indent="-137163">
              <a:lnSpc>
                <a:spcPct val="100000"/>
              </a:lnSpc>
              <a:spcBef>
                <a:spcPts val="0"/>
              </a:spcBef>
              <a:buFont typeface="Wingdings" panose="05000000000000000000" pitchFamily="2" charset="2"/>
              <a:buChar char="§"/>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a:t>
            </a:r>
          </a:p>
          <a:p>
            <a:pPr lvl="0"/>
            <a:r>
              <a:rPr lang="en-US"/>
              <a:t>Dolor sit </a:t>
            </a:r>
            <a:r>
              <a:rPr lang="en-US" err="1"/>
              <a:t>amet</a:t>
            </a:r>
            <a:endParaRPr lang="en-US"/>
          </a:p>
          <a:p>
            <a:pPr lvl="0"/>
            <a:r>
              <a:rPr lang="en-US" err="1"/>
              <a:t>Consectetur</a:t>
            </a:r>
            <a:r>
              <a:rPr lang="en-US"/>
              <a:t> </a:t>
            </a:r>
            <a:r>
              <a:rPr lang="en-US" err="1"/>
              <a:t>adipiscing</a:t>
            </a:r>
            <a:r>
              <a:rPr lang="en-US"/>
              <a:t> </a:t>
            </a:r>
            <a:r>
              <a:rPr lang="en-US" err="1"/>
              <a:t>elit</a:t>
            </a:r>
            <a:endParaRPr lang="en-US"/>
          </a:p>
          <a:p>
            <a:pPr lvl="0"/>
            <a:r>
              <a:rPr lang="en-US"/>
              <a:t>Sed do </a:t>
            </a:r>
            <a:r>
              <a:rPr lang="en-US" err="1"/>
              <a:t>eiusmod</a:t>
            </a:r>
            <a:r>
              <a:rPr lang="en-US"/>
              <a:t> </a:t>
            </a:r>
            <a:r>
              <a:rPr lang="en-US" err="1"/>
              <a:t>tempor</a:t>
            </a:r>
            <a:r>
              <a:rPr lang="en-US"/>
              <a:t> </a:t>
            </a:r>
          </a:p>
          <a:p>
            <a:pPr lvl="0"/>
            <a:r>
              <a:rPr lang="en-US" err="1"/>
              <a:t>Incididunt</a:t>
            </a:r>
            <a:r>
              <a:rPr lang="en-US"/>
              <a:t> </a:t>
            </a:r>
            <a:r>
              <a:rPr lang="en-US" err="1"/>
              <a:t>ut</a:t>
            </a:r>
            <a:r>
              <a:rPr lang="en-US"/>
              <a:t> </a:t>
            </a:r>
            <a:r>
              <a:rPr lang="en-US" err="1"/>
              <a:t>labore</a:t>
            </a:r>
            <a:r>
              <a:rPr lang="en-US"/>
              <a:t> et dolore </a:t>
            </a:r>
          </a:p>
          <a:p>
            <a:pPr lvl="0"/>
            <a:r>
              <a:rPr lang="en-US"/>
              <a:t>Magna </a:t>
            </a:r>
            <a:r>
              <a:rPr lang="en-US" err="1"/>
              <a:t>aliqua</a:t>
            </a:r>
            <a:endParaRPr lang="en-US"/>
          </a:p>
          <a:p>
            <a:pPr lvl="0"/>
            <a:r>
              <a:rPr lang="en-US"/>
              <a:t>Ut </a:t>
            </a:r>
            <a:r>
              <a:rPr lang="en-US" err="1"/>
              <a:t>enim</a:t>
            </a:r>
            <a:r>
              <a:rPr lang="en-US"/>
              <a:t> ad minim </a:t>
            </a:r>
            <a:r>
              <a:rPr lang="en-US" err="1"/>
              <a:t>veniam</a:t>
            </a:r>
            <a:endParaRPr lang="en-US"/>
          </a:p>
        </p:txBody>
      </p:sp>
      <p:sp>
        <p:nvSpPr>
          <p:cNvPr id="63" name="Text Placeholder 3">
            <a:extLst>
              <a:ext uri="{FF2B5EF4-FFF2-40B4-BE49-F238E27FC236}">
                <a16:creationId xmlns:a16="http://schemas.microsoft.com/office/drawing/2014/main" id="{12863D7F-5C2B-984F-BEE5-ADCCB24A727B}"/>
              </a:ext>
            </a:extLst>
          </p:cNvPr>
          <p:cNvSpPr>
            <a:spLocks noGrp="1"/>
          </p:cNvSpPr>
          <p:nvPr>
            <p:ph type="body" sz="half" idx="17" hasCustomPrompt="1"/>
          </p:nvPr>
        </p:nvSpPr>
        <p:spPr>
          <a:xfrm>
            <a:off x="618069" y="1515549"/>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OBJECTIVE</a:t>
            </a:r>
          </a:p>
        </p:txBody>
      </p:sp>
      <p:sp>
        <p:nvSpPr>
          <p:cNvPr id="64" name="Text Placeholder 3">
            <a:extLst>
              <a:ext uri="{FF2B5EF4-FFF2-40B4-BE49-F238E27FC236}">
                <a16:creationId xmlns:a16="http://schemas.microsoft.com/office/drawing/2014/main" id="{E3B0EAEF-1EEF-7547-9C3D-08AED5599118}"/>
              </a:ext>
            </a:extLst>
          </p:cNvPr>
          <p:cNvSpPr>
            <a:spLocks noGrp="1"/>
          </p:cNvSpPr>
          <p:nvPr>
            <p:ph type="body" sz="half" idx="18" hasCustomPrompt="1"/>
          </p:nvPr>
        </p:nvSpPr>
        <p:spPr>
          <a:xfrm>
            <a:off x="618069" y="2875999"/>
            <a:ext cx="4075868" cy="761364"/>
          </a:xfrm>
          <a:prstGeom prst="rect">
            <a:avLst/>
          </a:prstGeom>
        </p:spPr>
        <p:txBody>
          <a:bodyPr lIns="0" tIns="0" rIns="0" bIns="0">
            <a:noAutofit/>
          </a:bodyPr>
          <a:lstStyle>
            <a:lvl1pPr marL="0" indent="0">
              <a:buNone/>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65" name="Text Placeholder 3">
            <a:extLst>
              <a:ext uri="{FF2B5EF4-FFF2-40B4-BE49-F238E27FC236}">
                <a16:creationId xmlns:a16="http://schemas.microsoft.com/office/drawing/2014/main" id="{5B0300BD-BE8D-364A-812F-3B9997174D19}"/>
              </a:ext>
            </a:extLst>
          </p:cNvPr>
          <p:cNvSpPr>
            <a:spLocks noGrp="1"/>
          </p:cNvSpPr>
          <p:nvPr>
            <p:ph type="body" sz="half" idx="19" hasCustomPrompt="1"/>
          </p:nvPr>
        </p:nvSpPr>
        <p:spPr>
          <a:xfrm>
            <a:off x="618069" y="2686427"/>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SOLUTION</a:t>
            </a:r>
          </a:p>
        </p:txBody>
      </p:sp>
      <p:sp>
        <p:nvSpPr>
          <p:cNvPr id="67" name="Text Placeholder 3">
            <a:extLst>
              <a:ext uri="{FF2B5EF4-FFF2-40B4-BE49-F238E27FC236}">
                <a16:creationId xmlns:a16="http://schemas.microsoft.com/office/drawing/2014/main" id="{ACD3D9D6-5720-4142-B5D5-64FF4F9D0C77}"/>
              </a:ext>
            </a:extLst>
          </p:cNvPr>
          <p:cNvSpPr>
            <a:spLocks noGrp="1"/>
          </p:cNvSpPr>
          <p:nvPr>
            <p:ph type="body" sz="half" idx="21" hasCustomPrompt="1"/>
          </p:nvPr>
        </p:nvSpPr>
        <p:spPr>
          <a:xfrm>
            <a:off x="618069" y="3846281"/>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SERVICES PROVIDED</a:t>
            </a:r>
          </a:p>
        </p:txBody>
      </p:sp>
      <p:sp>
        <p:nvSpPr>
          <p:cNvPr id="7" name="Text Placeholder 6">
            <a:extLst>
              <a:ext uri="{FF2B5EF4-FFF2-40B4-BE49-F238E27FC236}">
                <a16:creationId xmlns:a16="http://schemas.microsoft.com/office/drawing/2014/main" id="{FD29A76C-3FCC-4195-78AB-C8337847E5A6}"/>
              </a:ext>
            </a:extLst>
          </p:cNvPr>
          <p:cNvSpPr>
            <a:spLocks noGrp="1"/>
          </p:cNvSpPr>
          <p:nvPr>
            <p:ph type="body" sz="quarter" idx="22" hasCustomPrompt="1"/>
          </p:nvPr>
        </p:nvSpPr>
        <p:spPr>
          <a:xfrm>
            <a:off x="601663" y="634686"/>
            <a:ext cx="4087812" cy="254000"/>
          </a:xfrm>
          <a:prstGeom prst="rect">
            <a:avLst/>
          </a:prstGeom>
        </p:spPr>
        <p:txBody>
          <a:bodyPr lIns="0" tIns="0" rIns="0" bIns="0" anchor="b" anchorCtr="0">
            <a:noAutofit/>
          </a:bodyPr>
          <a:lstStyle>
            <a:lvl1pPr marL="0" indent="0">
              <a:buNone/>
              <a:defRPr sz="1200">
                <a:solidFill>
                  <a:schemeClr val="tx1"/>
                </a:solidFill>
              </a:defRPr>
            </a:lvl1pPr>
          </a:lstStyle>
          <a:p>
            <a:pPr lvl="0"/>
            <a:r>
              <a:rPr lang="en-US"/>
              <a:t>Project category</a:t>
            </a:r>
          </a:p>
        </p:txBody>
      </p:sp>
    </p:spTree>
    <p:extLst>
      <p:ext uri="{BB962C8B-B14F-4D97-AF65-F5344CB8AC3E}">
        <p14:creationId xmlns:p14="http://schemas.microsoft.com/office/powerpoint/2010/main" val="130275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ody-Image-Stat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58653B9E-5249-103F-1B76-BA77E022EBD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109953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a_Body-Image-Editab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extBox 2">
            <a:extLst>
              <a:ext uri="{FF2B5EF4-FFF2-40B4-BE49-F238E27FC236}">
                <a16:creationId xmlns:a16="http://schemas.microsoft.com/office/drawing/2014/main" id="{3F22B3B5-B597-5F8B-8D87-F22C65AEAF2D}"/>
              </a:ext>
            </a:extLst>
          </p:cNvPr>
          <p:cNvSpPr txBox="1"/>
          <p:nvPr userDrawn="1"/>
        </p:nvSpPr>
        <p:spPr>
          <a:xfrm>
            <a:off x="6760891" y="6858000"/>
            <a:ext cx="5431109" cy="1754326"/>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photo in the diamond:</a:t>
            </a:r>
          </a:p>
          <a:p>
            <a:r>
              <a:rPr lang="en-US" sz="1200">
                <a:latin typeface="Open Sans" pitchFamily="2" charset="0"/>
                <a:ea typeface="Open Sans" pitchFamily="2" charset="0"/>
                <a:cs typeface="Open Sans" pitchFamily="2" charset="0"/>
              </a:rPr>
              <a:t>1 – select the diamond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ExtraBold" pitchFamily="2" charset="0"/>
                <a:ea typeface="Open Sans ExtraBold" pitchFamily="2" charset="0"/>
                <a:cs typeface="Open Sans ExtraBold" pitchFamily="2" charset="0"/>
              </a:rPr>
              <a:t>To change the photo crop: </a:t>
            </a:r>
          </a:p>
          <a:p>
            <a:r>
              <a:rPr lang="en-US" sz="1200">
                <a:latin typeface="Open Sans" pitchFamily="2" charset="0"/>
                <a:ea typeface="Open Sans" pitchFamily="2" charset="0"/>
                <a:cs typeface="Open Sans" pitchFamily="2" charset="0"/>
              </a:rPr>
              <a:t>4 - With the diamond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ExtraBold" pitchFamily="2" charset="0"/>
                <a:ea typeface="Open Sans ExtraBold" pitchFamily="2" charset="0"/>
                <a:cs typeface="Open Sans ExtraBold" pitchFamily="2" charset="0"/>
              </a:rPr>
              <a:t>outside corner</a:t>
            </a:r>
            <a:r>
              <a:rPr lang="en-US" sz="1200" b="1">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ExtraBold" pitchFamily="2" charset="0"/>
              <a:ea typeface="Open Sans ExtraBold" pitchFamily="2" charset="0"/>
              <a:cs typeface="Open Sans ExtraBold" pitchFamily="2" charset="0"/>
            </a:endParaRPr>
          </a:p>
        </p:txBody>
      </p:sp>
      <p:sp>
        <p:nvSpPr>
          <p:cNvPr id="12" name="TextBox 11">
            <a:extLst>
              <a:ext uri="{FF2B5EF4-FFF2-40B4-BE49-F238E27FC236}">
                <a16:creationId xmlns:a16="http://schemas.microsoft.com/office/drawing/2014/main" id="{57C2F846-2D1D-183A-822A-D9C5361463EB}"/>
              </a:ext>
            </a:extLst>
          </p:cNvPr>
          <p:cNvSpPr txBox="1"/>
          <p:nvPr userDrawn="1"/>
        </p:nvSpPr>
        <p:spPr>
          <a:xfrm>
            <a:off x="12233089" y="1802"/>
            <a:ext cx="4897624" cy="830997"/>
          </a:xfrm>
          <a:prstGeom prst="rect">
            <a:avLst/>
          </a:prstGeom>
          <a:solidFill>
            <a:schemeClr val="accent6"/>
          </a:solidFill>
        </p:spPr>
        <p:txBody>
          <a:bodyPr wrap="square" rtlCol="0">
            <a:spAutoFit/>
          </a:bodyPr>
          <a:lstStyle/>
          <a:p>
            <a:r>
              <a:rPr lang="en-US" sz="1200" b="1">
                <a:solidFill>
                  <a:schemeClr val="tx1"/>
                </a:solidFill>
                <a:latin typeface="Open Sans ExtraBold" pitchFamily="2" charset="0"/>
                <a:ea typeface="Open Sans ExtraBold" pitchFamily="2" charset="0"/>
                <a:cs typeface="Open Sans ExtraBold" pitchFamily="2" charset="0"/>
              </a:rPr>
              <a:t>To change the color of the diamonds:</a:t>
            </a:r>
          </a:p>
          <a:p>
            <a:r>
              <a:rPr lang="en-US" sz="1200">
                <a:solidFill>
                  <a:schemeClr val="tx1"/>
                </a:solidFill>
                <a:latin typeface="Open Sans" pitchFamily="2" charset="0"/>
                <a:ea typeface="Open Sans" pitchFamily="2" charset="0"/>
                <a:cs typeface="Open Sans" pitchFamily="2" charset="0"/>
              </a:rPr>
              <a:t>1 – select the grouped diamond object</a:t>
            </a:r>
          </a:p>
          <a:p>
            <a:r>
              <a:rPr lang="en-US" sz="1200">
                <a:solidFill>
                  <a:schemeClr val="tx1"/>
                </a:solidFill>
                <a:latin typeface="Open Sans" pitchFamily="2" charset="0"/>
                <a:ea typeface="Open Sans" pitchFamily="2" charset="0"/>
                <a:cs typeface="Open Sans" pitchFamily="2" charset="0"/>
              </a:rPr>
              <a:t>2 – right-click and pick “Format Shape”</a:t>
            </a:r>
          </a:p>
          <a:p>
            <a:r>
              <a:rPr lang="en-US" sz="1200">
                <a:solidFill>
                  <a:schemeClr val="tx1"/>
                </a:solidFill>
                <a:latin typeface="Open Sans" pitchFamily="2" charset="0"/>
                <a:ea typeface="Open Sans" pitchFamily="2" charset="0"/>
                <a:cs typeface="Open Sans" pitchFamily="2" charset="0"/>
              </a:rPr>
              <a:t>3 – select the color you want from the </a:t>
            </a:r>
            <a:r>
              <a:rPr lang="en-US" sz="1200" b="1" u="sng">
                <a:solidFill>
                  <a:schemeClr val="tx1"/>
                </a:solidFill>
                <a:latin typeface="Open Sans ExtraBold" pitchFamily="2" charset="0"/>
                <a:ea typeface="Open Sans ExtraBold" pitchFamily="2" charset="0"/>
                <a:cs typeface="Open Sans ExtraBold" pitchFamily="2" charset="0"/>
              </a:rPr>
              <a:t>top row</a:t>
            </a:r>
            <a:r>
              <a:rPr lang="en-US" sz="1200" b="1" u="none">
                <a:solidFill>
                  <a:schemeClr val="tx1"/>
                </a:solidFill>
                <a:latin typeface="Open Sans ExtraBold" pitchFamily="2" charset="0"/>
                <a:ea typeface="Open Sans ExtraBold" pitchFamily="2" charset="0"/>
                <a:cs typeface="Open Sans ExtraBold" pitchFamily="2" charset="0"/>
              </a:rPr>
              <a:t> </a:t>
            </a:r>
            <a:r>
              <a:rPr lang="en-US" sz="1200">
                <a:solidFill>
                  <a:schemeClr val="tx1"/>
                </a:solidFill>
                <a:latin typeface="Open Sans" pitchFamily="2" charset="0"/>
                <a:ea typeface="Open Sans" pitchFamily="2" charset="0"/>
                <a:cs typeface="Open Sans" pitchFamily="2" charset="0"/>
              </a:rPr>
              <a:t>of color options</a:t>
            </a:r>
            <a:endParaRPr lang="en-US" sz="1200" b="1">
              <a:solidFill>
                <a:schemeClr val="tx1"/>
              </a:solidFill>
              <a:latin typeface="Open Sans ExtraBold" pitchFamily="2" charset="0"/>
              <a:ea typeface="Open Sans ExtraBold" pitchFamily="2" charset="0"/>
              <a:cs typeface="Open Sans ExtraBold" pitchFamily="2" charset="0"/>
            </a:endParaRPr>
          </a:p>
        </p:txBody>
      </p:sp>
      <p:pic>
        <p:nvPicPr>
          <p:cNvPr id="4" name="Graphic 14">
            <a:extLst>
              <a:ext uri="{FF2B5EF4-FFF2-40B4-BE49-F238E27FC236}">
                <a16:creationId xmlns:a16="http://schemas.microsoft.com/office/drawing/2014/main" id="{EFB3C8B2-AB0B-6772-514D-43D7A2D242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76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ody-Column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8E28C68-C64F-1C4A-5649-4E7CC4C5D980}"/>
              </a:ext>
            </a:extLst>
          </p:cNvPr>
          <p:cNvSpPr>
            <a:spLocks noGrp="1"/>
          </p:cNvSpPr>
          <p:nvPr>
            <p:ph type="pic" sz="quarter" idx="20"/>
          </p:nvPr>
        </p:nvSpPr>
        <p:spPr>
          <a:xfrm>
            <a:off x="753525" y="3612835"/>
            <a:ext cx="685800" cy="649224"/>
          </a:xfrm>
          <a:prstGeom prst="rect">
            <a:avLst/>
          </a:prstGeom>
        </p:spPr>
        <p:txBody>
          <a:bodyPr wrap="none"/>
          <a:lstStyle>
            <a:lvl1pPr>
              <a:defRPr sz="800"/>
            </a:lvl1pPr>
          </a:lstStyle>
          <a:p>
            <a:r>
              <a:rPr lang="en-US"/>
              <a:t>Click icon to add picture</a:t>
            </a:r>
          </a:p>
        </p:txBody>
      </p:sp>
      <p:grpSp>
        <p:nvGrpSpPr>
          <p:cNvPr id="3" name="Group 2">
            <a:extLst>
              <a:ext uri="{FF2B5EF4-FFF2-40B4-BE49-F238E27FC236}">
                <a16:creationId xmlns:a16="http://schemas.microsoft.com/office/drawing/2014/main" id="{EF5AA6B4-4F58-D70B-6B77-2FF791F21ACD}"/>
              </a:ext>
            </a:extLst>
          </p:cNvPr>
          <p:cNvGrpSpPr/>
          <p:nvPr userDrawn="1"/>
        </p:nvGrpSpPr>
        <p:grpSpPr>
          <a:xfrm>
            <a:off x="9343516" y="-144677"/>
            <a:ext cx="3014397" cy="1405982"/>
            <a:chOff x="9343516" y="-144677"/>
            <a:chExt cx="3014397" cy="1405982"/>
          </a:xfrm>
        </p:grpSpPr>
        <p:sp>
          <p:nvSpPr>
            <p:cNvPr id="4" name="Diamond 3">
              <a:extLst>
                <a:ext uri="{FF2B5EF4-FFF2-40B4-BE49-F238E27FC236}">
                  <a16:creationId xmlns:a16="http://schemas.microsoft.com/office/drawing/2014/main" id="{8AC778B6-47CB-CC64-C67A-EC9E0346A609}"/>
                </a:ext>
              </a:extLst>
            </p:cNvPr>
            <p:cNvSpPr/>
            <p:nvPr userDrawn="1"/>
          </p:nvSpPr>
          <p:spPr>
            <a:xfrm>
              <a:off x="9622213" y="-134045"/>
              <a:ext cx="732021" cy="73191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8C22A5AE-5860-7B1F-438A-006EA6C365C3}"/>
                </a:ext>
              </a:extLst>
            </p:cNvPr>
            <p:cNvSpPr/>
            <p:nvPr userDrawn="1"/>
          </p:nvSpPr>
          <p:spPr>
            <a:xfrm>
              <a:off x="10500958" y="-144677"/>
              <a:ext cx="1261363" cy="1261179"/>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6417D245-DD12-BCF8-C2B2-634893B7CC7C}"/>
                </a:ext>
              </a:extLst>
            </p:cNvPr>
            <p:cNvSpPr/>
            <p:nvPr userDrawn="1"/>
          </p:nvSpPr>
          <p:spPr>
            <a:xfrm>
              <a:off x="9343516" y="379948"/>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A2DFEF37-1562-3697-832C-4321A03157E9}"/>
                </a:ext>
              </a:extLst>
            </p:cNvPr>
            <p:cNvSpPr/>
            <p:nvPr userDrawn="1"/>
          </p:nvSpPr>
          <p:spPr>
            <a:xfrm>
              <a:off x="10152893" y="459017"/>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FE7687B5-52C7-F946-48E0-0C242AE5E91C}"/>
                </a:ext>
              </a:extLst>
            </p:cNvPr>
            <p:cNvSpPr/>
            <p:nvPr userDrawn="1"/>
          </p:nvSpPr>
          <p:spPr>
            <a:xfrm>
              <a:off x="9804828" y="648593"/>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DFD32EFF-2A2A-A43A-860D-E20558D53E21}"/>
                </a:ext>
              </a:extLst>
            </p:cNvPr>
            <p:cNvSpPr/>
            <p:nvPr userDrawn="1"/>
          </p:nvSpPr>
          <p:spPr>
            <a:xfrm>
              <a:off x="10301002" y="743739"/>
              <a:ext cx="517566" cy="517566"/>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7A0825F-9AD7-464C-C52A-0534F3F3FD3C}"/>
                </a:ext>
              </a:extLst>
            </p:cNvPr>
            <p:cNvSpPr/>
            <p:nvPr userDrawn="1"/>
          </p:nvSpPr>
          <p:spPr>
            <a:xfrm>
              <a:off x="11840347" y="233613"/>
              <a:ext cx="517566" cy="517566"/>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 Placeholder 16">
            <a:extLst>
              <a:ext uri="{FF2B5EF4-FFF2-40B4-BE49-F238E27FC236}">
                <a16:creationId xmlns:a16="http://schemas.microsoft.com/office/drawing/2014/main" id="{B2DEDBF9-159D-53EB-39E2-8E0493B3CA21}"/>
              </a:ext>
            </a:extLst>
          </p:cNvPr>
          <p:cNvSpPr>
            <a:spLocks noGrp="1"/>
          </p:cNvSpPr>
          <p:nvPr>
            <p:ph type="body" sz="quarter" idx="12" hasCustomPrompt="1"/>
          </p:nvPr>
        </p:nvSpPr>
        <p:spPr>
          <a:xfrm>
            <a:off x="753525" y="4363452"/>
            <a:ext cx="2517476"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17" name="Text Placeholder 16">
            <a:extLst>
              <a:ext uri="{FF2B5EF4-FFF2-40B4-BE49-F238E27FC236}">
                <a16:creationId xmlns:a16="http://schemas.microsoft.com/office/drawing/2014/main" id="{B5C2CA92-30F4-B5F6-BB33-16B62B494CD7}"/>
              </a:ext>
            </a:extLst>
          </p:cNvPr>
          <p:cNvSpPr>
            <a:spLocks noGrp="1"/>
          </p:cNvSpPr>
          <p:nvPr>
            <p:ph type="body" sz="quarter" idx="13" hasCustomPrompt="1"/>
          </p:nvPr>
        </p:nvSpPr>
        <p:spPr>
          <a:xfrm>
            <a:off x="3698840" y="4363451"/>
            <a:ext cx="2718001"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18" name="Text Placeholder 16">
            <a:extLst>
              <a:ext uri="{FF2B5EF4-FFF2-40B4-BE49-F238E27FC236}">
                <a16:creationId xmlns:a16="http://schemas.microsoft.com/office/drawing/2014/main" id="{3CD2FF6C-F61E-C118-20FE-29DCDF18B490}"/>
              </a:ext>
            </a:extLst>
          </p:cNvPr>
          <p:cNvSpPr>
            <a:spLocks noGrp="1"/>
          </p:cNvSpPr>
          <p:nvPr>
            <p:ph type="body" sz="quarter" idx="14" hasCustomPrompt="1"/>
          </p:nvPr>
        </p:nvSpPr>
        <p:spPr>
          <a:xfrm>
            <a:off x="6843091" y="4363451"/>
            <a:ext cx="2718001"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21" name="Text Placeholder 20">
            <a:extLst>
              <a:ext uri="{FF2B5EF4-FFF2-40B4-BE49-F238E27FC236}">
                <a16:creationId xmlns:a16="http://schemas.microsoft.com/office/drawing/2014/main" id="{E826CBD0-F42B-9950-A457-4FD36708D179}"/>
              </a:ext>
            </a:extLst>
          </p:cNvPr>
          <p:cNvSpPr>
            <a:spLocks noGrp="1"/>
          </p:cNvSpPr>
          <p:nvPr>
            <p:ph type="body" sz="quarter" idx="16" hasCustomPrompt="1"/>
          </p:nvPr>
        </p:nvSpPr>
        <p:spPr>
          <a:xfrm>
            <a:off x="755113" y="1759948"/>
            <a:ext cx="9545638" cy="1336177"/>
          </a:xfrm>
          <a:prstGeom prst="rect">
            <a:avLst/>
          </a:prstGeom>
        </p:spPr>
        <p:txBody>
          <a:bodyPr>
            <a:noAutofit/>
          </a:bodyPr>
          <a:lstStyle>
            <a:lvl1pPr>
              <a:lnSpc>
                <a:spcPct val="140000"/>
              </a:lnSpc>
              <a:defRPr sz="1800" b="0" i="0">
                <a:latin typeface="Open Sans" pitchFamily="2" charset="0"/>
                <a:ea typeface="Open Sans" pitchFamily="2" charset="0"/>
                <a:cs typeface="Open Sans" pitchFamily="2" charset="0"/>
              </a:defRPr>
            </a:lvl1pPr>
          </a:lstStyle>
          <a:p>
            <a:pPr lvl="0"/>
            <a:r>
              <a:rPr lang="en-US"/>
              <a:t>Click to add text</a:t>
            </a:r>
          </a:p>
        </p:txBody>
      </p:sp>
      <p:cxnSp>
        <p:nvCxnSpPr>
          <p:cNvPr id="33" name="Straight Connector 32">
            <a:extLst>
              <a:ext uri="{FF2B5EF4-FFF2-40B4-BE49-F238E27FC236}">
                <a16:creationId xmlns:a16="http://schemas.microsoft.com/office/drawing/2014/main" id="{9FFC251E-8245-DA5F-B0AE-D2D034430020}"/>
              </a:ext>
            </a:extLst>
          </p:cNvPr>
          <p:cNvCxnSpPr/>
          <p:nvPr userDrawn="1"/>
        </p:nvCxnSpPr>
        <p:spPr>
          <a:xfrm>
            <a:off x="3506525" y="3578225"/>
            <a:ext cx="0" cy="1995639"/>
          </a:xfrm>
          <a:prstGeom prst="line">
            <a:avLst/>
          </a:prstGeom>
          <a:ln>
            <a:solidFill>
              <a:srgbClr val="1C74BD"/>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57401C5-6B04-872C-E37D-61108978B0D5}"/>
              </a:ext>
            </a:extLst>
          </p:cNvPr>
          <p:cNvCxnSpPr/>
          <p:nvPr userDrawn="1"/>
        </p:nvCxnSpPr>
        <p:spPr>
          <a:xfrm>
            <a:off x="6640664" y="3578225"/>
            <a:ext cx="0" cy="1995639"/>
          </a:xfrm>
          <a:prstGeom prst="line">
            <a:avLst/>
          </a:prstGeom>
          <a:ln>
            <a:solidFill>
              <a:srgbClr val="1C74BD"/>
            </a:solidFill>
          </a:ln>
        </p:spPr>
        <p:style>
          <a:lnRef idx="2">
            <a:schemeClr val="accent1"/>
          </a:lnRef>
          <a:fillRef idx="0">
            <a:schemeClr val="accent1"/>
          </a:fillRef>
          <a:effectRef idx="1">
            <a:schemeClr val="accent1"/>
          </a:effectRef>
          <a:fontRef idx="minor">
            <a:schemeClr val="tx1"/>
          </a:fontRef>
        </p:style>
      </p:cxnSp>
      <p:sp>
        <p:nvSpPr>
          <p:cNvPr id="7" name="Title 6">
            <a:extLst>
              <a:ext uri="{FF2B5EF4-FFF2-40B4-BE49-F238E27FC236}">
                <a16:creationId xmlns:a16="http://schemas.microsoft.com/office/drawing/2014/main" id="{ADD3BF92-EE6C-89E3-0BE9-FE0D1D5BCBC5}"/>
              </a:ext>
            </a:extLst>
          </p:cNvPr>
          <p:cNvSpPr>
            <a:spLocks noGrp="1"/>
          </p:cNvSpPr>
          <p:nvPr>
            <p:ph type="title" hasCustomPrompt="1"/>
          </p:nvPr>
        </p:nvSpPr>
        <p:spPr>
          <a:xfrm>
            <a:off x="755113" y="971482"/>
            <a:ext cx="9049715" cy="649027"/>
          </a:xfrm>
        </p:spPr>
        <p:txBody>
          <a:bodyPr>
            <a:noAutofit/>
          </a:bodyPr>
          <a:lstStyle>
            <a:lvl1pPr>
              <a:defRPr sz="5500"/>
            </a:lvl1pPr>
          </a:lstStyle>
          <a:p>
            <a:r>
              <a:rPr lang="en-US"/>
              <a:t>Click to edit title</a:t>
            </a:r>
          </a:p>
        </p:txBody>
      </p:sp>
      <p:sp>
        <p:nvSpPr>
          <p:cNvPr id="14" name="Picture Placeholder 12">
            <a:extLst>
              <a:ext uri="{FF2B5EF4-FFF2-40B4-BE49-F238E27FC236}">
                <a16:creationId xmlns:a16="http://schemas.microsoft.com/office/drawing/2014/main" id="{39EC295C-1659-BF39-703B-5D8693682B2D}"/>
              </a:ext>
            </a:extLst>
          </p:cNvPr>
          <p:cNvSpPr>
            <a:spLocks noGrp="1"/>
          </p:cNvSpPr>
          <p:nvPr>
            <p:ph type="pic" sz="quarter" idx="21"/>
          </p:nvPr>
        </p:nvSpPr>
        <p:spPr>
          <a:xfrm>
            <a:off x="3685084" y="3612835"/>
            <a:ext cx="685800" cy="649224"/>
          </a:xfrm>
          <a:prstGeom prst="rect">
            <a:avLst/>
          </a:prstGeom>
        </p:spPr>
        <p:txBody>
          <a:bodyPr wrap="none"/>
          <a:lstStyle>
            <a:lvl1pPr>
              <a:defRPr sz="800"/>
            </a:lvl1pPr>
          </a:lstStyle>
          <a:p>
            <a:r>
              <a:rPr lang="en-US"/>
              <a:t>Click icon to add picture</a:t>
            </a:r>
          </a:p>
        </p:txBody>
      </p:sp>
      <p:sp>
        <p:nvSpPr>
          <p:cNvPr id="15" name="Picture Placeholder 12">
            <a:extLst>
              <a:ext uri="{FF2B5EF4-FFF2-40B4-BE49-F238E27FC236}">
                <a16:creationId xmlns:a16="http://schemas.microsoft.com/office/drawing/2014/main" id="{60C39F05-A7F3-2F73-94DA-EE0E133DF3A7}"/>
              </a:ext>
            </a:extLst>
          </p:cNvPr>
          <p:cNvSpPr>
            <a:spLocks noGrp="1"/>
          </p:cNvSpPr>
          <p:nvPr>
            <p:ph type="pic" sz="quarter" idx="22"/>
          </p:nvPr>
        </p:nvSpPr>
        <p:spPr>
          <a:xfrm>
            <a:off x="6839779" y="3612835"/>
            <a:ext cx="685800" cy="649224"/>
          </a:xfrm>
          <a:prstGeom prst="rect">
            <a:avLst/>
          </a:prstGeom>
        </p:spPr>
        <p:txBody>
          <a:bodyPr wrap="none"/>
          <a:lstStyle>
            <a:lvl1pPr>
              <a:defRPr sz="800"/>
            </a:lvl1pPr>
          </a:lstStyle>
          <a:p>
            <a:r>
              <a:rPr lang="en-US"/>
              <a:t>Click icon to add picture</a:t>
            </a:r>
          </a:p>
        </p:txBody>
      </p:sp>
      <p:pic>
        <p:nvPicPr>
          <p:cNvPr id="2" name="Graphic 14">
            <a:extLst>
              <a:ext uri="{FF2B5EF4-FFF2-40B4-BE49-F238E27FC236}">
                <a16:creationId xmlns:a16="http://schemas.microsoft.com/office/drawing/2014/main" id="{D4435266-1000-D93A-B625-571E40C5A7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245549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ody-Column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3A1C5BF-195D-3D0B-EEC0-4A33795B5F3A}"/>
              </a:ext>
            </a:extLst>
          </p:cNvPr>
          <p:cNvSpPr>
            <a:spLocks noGrp="1"/>
          </p:cNvSpPr>
          <p:nvPr>
            <p:ph type="pic" sz="quarter" idx="20"/>
          </p:nvPr>
        </p:nvSpPr>
        <p:spPr>
          <a:xfrm>
            <a:off x="1244009" y="2073349"/>
            <a:ext cx="1819656" cy="1828800"/>
          </a:xfrm>
        </p:spPr>
        <p:txBody>
          <a:bodyPr/>
          <a:lstStyle/>
          <a:p>
            <a:r>
              <a:rPr lang="en-US"/>
              <a:t>Click icon to add picture</a:t>
            </a:r>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1"/>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9" name="Text Placeholder 16">
            <a:extLst>
              <a:ext uri="{FF2B5EF4-FFF2-40B4-BE49-F238E27FC236}">
                <a16:creationId xmlns:a16="http://schemas.microsoft.com/office/drawing/2014/main" id="{C5700913-122C-DB23-E2D1-086A40319F12}"/>
              </a:ext>
            </a:extLst>
          </p:cNvPr>
          <p:cNvSpPr>
            <a:spLocks noGrp="1"/>
          </p:cNvSpPr>
          <p:nvPr>
            <p:ph type="body" sz="quarter" idx="16"/>
          </p:nvPr>
        </p:nvSpPr>
        <p:spPr>
          <a:xfrm>
            <a:off x="1244009"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0" name="Text Placeholder 16">
            <a:extLst>
              <a:ext uri="{FF2B5EF4-FFF2-40B4-BE49-F238E27FC236}">
                <a16:creationId xmlns:a16="http://schemas.microsoft.com/office/drawing/2014/main" id="{F2DD39C0-B857-71BF-D61E-72018CB02352}"/>
              </a:ext>
            </a:extLst>
          </p:cNvPr>
          <p:cNvSpPr>
            <a:spLocks noGrp="1"/>
          </p:cNvSpPr>
          <p:nvPr>
            <p:ph type="body" sz="quarter" idx="17"/>
          </p:nvPr>
        </p:nvSpPr>
        <p:spPr>
          <a:xfrm>
            <a:off x="3858550" y="4106098"/>
            <a:ext cx="1819656"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1" name="Text Placeholder 16">
            <a:extLst>
              <a:ext uri="{FF2B5EF4-FFF2-40B4-BE49-F238E27FC236}">
                <a16:creationId xmlns:a16="http://schemas.microsoft.com/office/drawing/2014/main" id="{BED89086-FA94-CDB9-6EE9-96A3DFFEF94E}"/>
              </a:ext>
            </a:extLst>
          </p:cNvPr>
          <p:cNvSpPr>
            <a:spLocks noGrp="1"/>
          </p:cNvSpPr>
          <p:nvPr>
            <p:ph type="body" sz="quarter" idx="18"/>
          </p:nvPr>
        </p:nvSpPr>
        <p:spPr>
          <a:xfrm>
            <a:off x="6513369"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2" name="Text Placeholder 16">
            <a:extLst>
              <a:ext uri="{FF2B5EF4-FFF2-40B4-BE49-F238E27FC236}">
                <a16:creationId xmlns:a16="http://schemas.microsoft.com/office/drawing/2014/main" id="{9ABAA163-46D0-9761-8E8E-4DB4EF0B2F43}"/>
              </a:ext>
            </a:extLst>
          </p:cNvPr>
          <p:cNvSpPr>
            <a:spLocks noGrp="1"/>
          </p:cNvSpPr>
          <p:nvPr>
            <p:ph type="body" sz="quarter" idx="19"/>
          </p:nvPr>
        </p:nvSpPr>
        <p:spPr>
          <a:xfrm>
            <a:off x="9132522"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14" name="Picture Placeholder 12">
            <a:extLst>
              <a:ext uri="{FF2B5EF4-FFF2-40B4-BE49-F238E27FC236}">
                <a16:creationId xmlns:a16="http://schemas.microsoft.com/office/drawing/2014/main" id="{7EF05935-5C53-6C2A-0F24-4B924E2659BC}"/>
              </a:ext>
            </a:extLst>
          </p:cNvPr>
          <p:cNvSpPr>
            <a:spLocks noGrp="1"/>
          </p:cNvSpPr>
          <p:nvPr>
            <p:ph type="pic" sz="quarter" idx="21"/>
          </p:nvPr>
        </p:nvSpPr>
        <p:spPr>
          <a:xfrm>
            <a:off x="3858550" y="2073349"/>
            <a:ext cx="1819656" cy="1828800"/>
          </a:xfrm>
        </p:spPr>
        <p:txBody>
          <a:bodyPr/>
          <a:lstStyle/>
          <a:p>
            <a:r>
              <a:rPr lang="en-US"/>
              <a:t>Click icon to add picture</a:t>
            </a:r>
          </a:p>
        </p:txBody>
      </p:sp>
      <p:sp>
        <p:nvSpPr>
          <p:cNvPr id="23" name="Picture Placeholder 12">
            <a:extLst>
              <a:ext uri="{FF2B5EF4-FFF2-40B4-BE49-F238E27FC236}">
                <a16:creationId xmlns:a16="http://schemas.microsoft.com/office/drawing/2014/main" id="{42F6254E-CA52-0FAB-30F4-7A5195E51A9A}"/>
              </a:ext>
            </a:extLst>
          </p:cNvPr>
          <p:cNvSpPr>
            <a:spLocks noGrp="1"/>
          </p:cNvSpPr>
          <p:nvPr>
            <p:ph type="pic" sz="quarter" idx="22"/>
          </p:nvPr>
        </p:nvSpPr>
        <p:spPr>
          <a:xfrm>
            <a:off x="6513794" y="2073349"/>
            <a:ext cx="1819656" cy="1828800"/>
          </a:xfrm>
        </p:spPr>
        <p:txBody>
          <a:bodyPr/>
          <a:lstStyle/>
          <a:p>
            <a:r>
              <a:rPr lang="en-US"/>
              <a:t>Click icon to add picture</a:t>
            </a:r>
          </a:p>
        </p:txBody>
      </p:sp>
      <p:sp>
        <p:nvSpPr>
          <p:cNvPr id="25" name="Picture Placeholder 12">
            <a:extLst>
              <a:ext uri="{FF2B5EF4-FFF2-40B4-BE49-F238E27FC236}">
                <a16:creationId xmlns:a16="http://schemas.microsoft.com/office/drawing/2014/main" id="{BCABA558-8C70-E692-2356-3C367F0A868B}"/>
              </a:ext>
            </a:extLst>
          </p:cNvPr>
          <p:cNvSpPr>
            <a:spLocks noGrp="1"/>
          </p:cNvSpPr>
          <p:nvPr>
            <p:ph type="pic" sz="quarter" idx="23"/>
          </p:nvPr>
        </p:nvSpPr>
        <p:spPr>
          <a:xfrm>
            <a:off x="9128335" y="2073349"/>
            <a:ext cx="1819656" cy="1828800"/>
          </a:xfrm>
        </p:spPr>
        <p:txBody>
          <a:bodyPr/>
          <a:lstStyle/>
          <a:p>
            <a:r>
              <a:rPr lang="en-US"/>
              <a:t>Click icon to add picture</a:t>
            </a:r>
          </a:p>
        </p:txBody>
      </p:sp>
      <p:pic>
        <p:nvPicPr>
          <p:cNvPr id="12" name="Graphic 14">
            <a:extLst>
              <a:ext uri="{FF2B5EF4-FFF2-40B4-BE49-F238E27FC236}">
                <a16:creationId xmlns:a16="http://schemas.microsoft.com/office/drawing/2014/main" id="{0DF9F70D-B3F2-F692-F627-83F97DA0A5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36066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Body">
    <p:spTree>
      <p:nvGrpSpPr>
        <p:cNvPr id="1" name=""/>
        <p:cNvGrpSpPr/>
        <p:nvPr/>
      </p:nvGrpSpPr>
      <p:grpSpPr>
        <a:xfrm>
          <a:off x="0" y="0"/>
          <a:ext cx="0" cy="0"/>
          <a:chOff x="0" y="0"/>
          <a:chExt cx="0" cy="0"/>
        </a:xfrm>
      </p:grpSpPr>
      <p:sp>
        <p:nvSpPr>
          <p:cNvPr id="20" name="Picture Placeholder 15">
            <a:extLst>
              <a:ext uri="{FF2B5EF4-FFF2-40B4-BE49-F238E27FC236}">
                <a16:creationId xmlns:a16="http://schemas.microsoft.com/office/drawing/2014/main" id="{245E379E-E8EC-6946-ADD1-66321039AC02}"/>
              </a:ext>
            </a:extLst>
          </p:cNvPr>
          <p:cNvSpPr>
            <a:spLocks noGrp="1"/>
          </p:cNvSpPr>
          <p:nvPr>
            <p:ph type="pic" sz="quarter" idx="40"/>
          </p:nvPr>
        </p:nvSpPr>
        <p:spPr>
          <a:xfrm>
            <a:off x="5206710" y="3900488"/>
            <a:ext cx="1524000" cy="1509713"/>
          </a:xfrm>
          <a:prstGeom prst="rect">
            <a:avLst/>
          </a:prstGeom>
        </p:spPr>
        <p:txBody>
          <a:bodyPr/>
          <a:lstStyle/>
          <a:p>
            <a:r>
              <a:rPr lang="en-US"/>
              <a:t>Click icon to add picture</a:t>
            </a:r>
          </a:p>
        </p:txBody>
      </p:sp>
      <p:sp>
        <p:nvSpPr>
          <p:cNvPr id="21" name="Picture Placeholder 15">
            <a:extLst>
              <a:ext uri="{FF2B5EF4-FFF2-40B4-BE49-F238E27FC236}">
                <a16:creationId xmlns:a16="http://schemas.microsoft.com/office/drawing/2014/main" id="{0AA3F205-871F-6615-CC87-8934E8711AA0}"/>
              </a:ext>
            </a:extLst>
          </p:cNvPr>
          <p:cNvSpPr>
            <a:spLocks noGrp="1"/>
          </p:cNvSpPr>
          <p:nvPr>
            <p:ph type="pic" sz="quarter" idx="41"/>
          </p:nvPr>
        </p:nvSpPr>
        <p:spPr>
          <a:xfrm>
            <a:off x="6863528" y="3900488"/>
            <a:ext cx="1524000" cy="1509713"/>
          </a:xfrm>
          <a:prstGeom prst="rect">
            <a:avLst/>
          </a:prstGeom>
        </p:spPr>
        <p:txBody>
          <a:bodyPr/>
          <a:lstStyle/>
          <a:p>
            <a:r>
              <a:rPr lang="en-US"/>
              <a:t>Click icon to add picture</a:t>
            </a:r>
          </a:p>
        </p:txBody>
      </p:sp>
      <p:sp>
        <p:nvSpPr>
          <p:cNvPr id="22" name="Picture Placeholder 15">
            <a:extLst>
              <a:ext uri="{FF2B5EF4-FFF2-40B4-BE49-F238E27FC236}">
                <a16:creationId xmlns:a16="http://schemas.microsoft.com/office/drawing/2014/main" id="{8215BE29-1718-3802-951B-0D149C16CFD7}"/>
              </a:ext>
            </a:extLst>
          </p:cNvPr>
          <p:cNvSpPr>
            <a:spLocks noGrp="1"/>
          </p:cNvSpPr>
          <p:nvPr>
            <p:ph type="pic" sz="quarter" idx="42"/>
          </p:nvPr>
        </p:nvSpPr>
        <p:spPr>
          <a:xfrm>
            <a:off x="8518712" y="3900488"/>
            <a:ext cx="1524000" cy="1509713"/>
          </a:xfrm>
          <a:prstGeom prst="rect">
            <a:avLst/>
          </a:prstGeom>
        </p:spPr>
        <p:txBody>
          <a:bodyPr/>
          <a:lstStyle/>
          <a:p>
            <a:r>
              <a:rPr lang="en-US"/>
              <a:t>Click icon to add picture</a:t>
            </a:r>
          </a:p>
        </p:txBody>
      </p:sp>
      <p:sp>
        <p:nvSpPr>
          <p:cNvPr id="23" name="Picture Placeholder 15">
            <a:extLst>
              <a:ext uri="{FF2B5EF4-FFF2-40B4-BE49-F238E27FC236}">
                <a16:creationId xmlns:a16="http://schemas.microsoft.com/office/drawing/2014/main" id="{BC2ACE6E-D565-2DE2-7F02-418337682697}"/>
              </a:ext>
            </a:extLst>
          </p:cNvPr>
          <p:cNvSpPr>
            <a:spLocks noGrp="1"/>
          </p:cNvSpPr>
          <p:nvPr>
            <p:ph type="pic" sz="quarter" idx="43"/>
          </p:nvPr>
        </p:nvSpPr>
        <p:spPr>
          <a:xfrm>
            <a:off x="10175530" y="3900488"/>
            <a:ext cx="1524000" cy="1509713"/>
          </a:xfrm>
          <a:prstGeom prst="rect">
            <a:avLst/>
          </a:prstGeom>
        </p:spPr>
        <p:txBody>
          <a:bodyPr/>
          <a:lstStyle/>
          <a:p>
            <a:r>
              <a:rPr lang="en-US"/>
              <a:t>Click icon to add picture</a:t>
            </a:r>
          </a:p>
        </p:txBody>
      </p:sp>
      <p:sp>
        <p:nvSpPr>
          <p:cNvPr id="16" name="Picture Placeholder 15">
            <a:extLst>
              <a:ext uri="{FF2B5EF4-FFF2-40B4-BE49-F238E27FC236}">
                <a16:creationId xmlns:a16="http://schemas.microsoft.com/office/drawing/2014/main" id="{F8D946EB-0193-959D-9D54-02E56F3F1286}"/>
              </a:ext>
            </a:extLst>
          </p:cNvPr>
          <p:cNvSpPr>
            <a:spLocks noGrp="1"/>
          </p:cNvSpPr>
          <p:nvPr>
            <p:ph type="pic" sz="quarter" idx="36"/>
          </p:nvPr>
        </p:nvSpPr>
        <p:spPr>
          <a:xfrm>
            <a:off x="5207000" y="1829785"/>
            <a:ext cx="1524000" cy="1509713"/>
          </a:xfrm>
          <a:prstGeom prst="rect">
            <a:avLst/>
          </a:prstGeom>
        </p:spPr>
        <p:txBody>
          <a:bodyPr/>
          <a:lstStyle/>
          <a:p>
            <a:r>
              <a:rPr lang="en-US"/>
              <a:t>Click icon to add picture</a:t>
            </a:r>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4"/>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69724"/>
            <a:ext cx="3205480" cy="347570"/>
          </a:xfrm>
          <a:prstGeom prst="rect">
            <a:avLst/>
          </a:prstGeom>
        </p:spPr>
        <p:txBody>
          <a:bodyPr vert="horz" lIns="91440" tIns="45720" rIns="91440" bIns="45720" rtlCol="0">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035280"/>
            <a:ext cx="3947160" cy="3654319"/>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29" name="Text Placeholder 28">
            <a:extLst>
              <a:ext uri="{FF2B5EF4-FFF2-40B4-BE49-F238E27FC236}">
                <a16:creationId xmlns:a16="http://schemas.microsoft.com/office/drawing/2014/main" id="{BE073DD2-ED3E-6225-50FC-9ECF48B4252A}"/>
              </a:ext>
            </a:extLst>
          </p:cNvPr>
          <p:cNvSpPr>
            <a:spLocks noGrp="1"/>
          </p:cNvSpPr>
          <p:nvPr>
            <p:ph type="body" sz="quarter" idx="16" hasCustomPrompt="1"/>
          </p:nvPr>
        </p:nvSpPr>
        <p:spPr>
          <a:xfrm>
            <a:off x="5207738" y="3332163"/>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0" name="Text Placeholder 28">
            <a:extLst>
              <a:ext uri="{FF2B5EF4-FFF2-40B4-BE49-F238E27FC236}">
                <a16:creationId xmlns:a16="http://schemas.microsoft.com/office/drawing/2014/main" id="{163ED0B3-99CE-0AA0-E359-F29CC0AEC479}"/>
              </a:ext>
            </a:extLst>
          </p:cNvPr>
          <p:cNvSpPr>
            <a:spLocks noGrp="1"/>
          </p:cNvSpPr>
          <p:nvPr>
            <p:ph type="body" sz="quarter" idx="17" hasCustomPrompt="1"/>
          </p:nvPr>
        </p:nvSpPr>
        <p:spPr>
          <a:xfrm>
            <a:off x="5207738" y="3528936"/>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1" name="Text Placeholder 28">
            <a:extLst>
              <a:ext uri="{FF2B5EF4-FFF2-40B4-BE49-F238E27FC236}">
                <a16:creationId xmlns:a16="http://schemas.microsoft.com/office/drawing/2014/main" id="{AB32EF61-5039-B226-22B8-851DAAB14CB2}"/>
              </a:ext>
            </a:extLst>
          </p:cNvPr>
          <p:cNvSpPr>
            <a:spLocks noGrp="1"/>
          </p:cNvSpPr>
          <p:nvPr>
            <p:ph type="body" sz="quarter" idx="18" hasCustomPrompt="1"/>
          </p:nvPr>
        </p:nvSpPr>
        <p:spPr>
          <a:xfrm>
            <a:off x="6863818" y="3332163"/>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2" name="Text Placeholder 28">
            <a:extLst>
              <a:ext uri="{FF2B5EF4-FFF2-40B4-BE49-F238E27FC236}">
                <a16:creationId xmlns:a16="http://schemas.microsoft.com/office/drawing/2014/main" id="{C0DE54CF-07B4-1D85-37C0-19A47C1531D2}"/>
              </a:ext>
            </a:extLst>
          </p:cNvPr>
          <p:cNvSpPr>
            <a:spLocks noGrp="1"/>
          </p:cNvSpPr>
          <p:nvPr>
            <p:ph type="body" sz="quarter" idx="19" hasCustomPrompt="1"/>
          </p:nvPr>
        </p:nvSpPr>
        <p:spPr>
          <a:xfrm>
            <a:off x="6863818" y="3528936"/>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3" name="Text Placeholder 28">
            <a:extLst>
              <a:ext uri="{FF2B5EF4-FFF2-40B4-BE49-F238E27FC236}">
                <a16:creationId xmlns:a16="http://schemas.microsoft.com/office/drawing/2014/main" id="{3A1AD0D6-0704-12F1-1A02-C98797AE5A7B}"/>
              </a:ext>
            </a:extLst>
          </p:cNvPr>
          <p:cNvSpPr>
            <a:spLocks noGrp="1"/>
          </p:cNvSpPr>
          <p:nvPr>
            <p:ph type="body" sz="quarter" idx="20" hasCustomPrompt="1"/>
          </p:nvPr>
        </p:nvSpPr>
        <p:spPr>
          <a:xfrm>
            <a:off x="8519898" y="3330037"/>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4" name="Text Placeholder 28">
            <a:extLst>
              <a:ext uri="{FF2B5EF4-FFF2-40B4-BE49-F238E27FC236}">
                <a16:creationId xmlns:a16="http://schemas.microsoft.com/office/drawing/2014/main" id="{302244FE-5E8B-71F1-D89E-19650A4B8412}"/>
              </a:ext>
            </a:extLst>
          </p:cNvPr>
          <p:cNvSpPr>
            <a:spLocks noGrp="1"/>
          </p:cNvSpPr>
          <p:nvPr>
            <p:ph type="body" sz="quarter" idx="21" hasCustomPrompt="1"/>
          </p:nvPr>
        </p:nvSpPr>
        <p:spPr>
          <a:xfrm>
            <a:off x="8519898" y="3526810"/>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5" name="Text Placeholder 28">
            <a:extLst>
              <a:ext uri="{FF2B5EF4-FFF2-40B4-BE49-F238E27FC236}">
                <a16:creationId xmlns:a16="http://schemas.microsoft.com/office/drawing/2014/main" id="{67A97BF5-4C00-E1CA-FFAE-1E8343992CB0}"/>
              </a:ext>
            </a:extLst>
          </p:cNvPr>
          <p:cNvSpPr>
            <a:spLocks noGrp="1"/>
          </p:cNvSpPr>
          <p:nvPr>
            <p:ph type="body" sz="quarter" idx="22" hasCustomPrompt="1"/>
          </p:nvPr>
        </p:nvSpPr>
        <p:spPr>
          <a:xfrm>
            <a:off x="10175978" y="3330037"/>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6" name="Text Placeholder 28">
            <a:extLst>
              <a:ext uri="{FF2B5EF4-FFF2-40B4-BE49-F238E27FC236}">
                <a16:creationId xmlns:a16="http://schemas.microsoft.com/office/drawing/2014/main" id="{68EEC5A0-D7A2-AADA-8325-59F505309D7F}"/>
              </a:ext>
            </a:extLst>
          </p:cNvPr>
          <p:cNvSpPr>
            <a:spLocks noGrp="1"/>
          </p:cNvSpPr>
          <p:nvPr>
            <p:ph type="body" sz="quarter" idx="23" hasCustomPrompt="1"/>
          </p:nvPr>
        </p:nvSpPr>
        <p:spPr>
          <a:xfrm>
            <a:off x="10175978" y="3526810"/>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1" name="Text Placeholder 28">
            <a:extLst>
              <a:ext uri="{FF2B5EF4-FFF2-40B4-BE49-F238E27FC236}">
                <a16:creationId xmlns:a16="http://schemas.microsoft.com/office/drawing/2014/main" id="{EB31E158-EF85-4535-9C60-F675A90858C3}"/>
              </a:ext>
            </a:extLst>
          </p:cNvPr>
          <p:cNvSpPr>
            <a:spLocks noGrp="1"/>
          </p:cNvSpPr>
          <p:nvPr>
            <p:ph type="body" sz="quarter" idx="28" hasCustomPrompt="1"/>
          </p:nvPr>
        </p:nvSpPr>
        <p:spPr>
          <a:xfrm>
            <a:off x="5207738" y="5403021"/>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2" name="Text Placeholder 28">
            <a:extLst>
              <a:ext uri="{FF2B5EF4-FFF2-40B4-BE49-F238E27FC236}">
                <a16:creationId xmlns:a16="http://schemas.microsoft.com/office/drawing/2014/main" id="{E3D69E9C-E1FC-3803-AA33-8D32D640E930}"/>
              </a:ext>
            </a:extLst>
          </p:cNvPr>
          <p:cNvSpPr>
            <a:spLocks noGrp="1"/>
          </p:cNvSpPr>
          <p:nvPr>
            <p:ph type="body" sz="quarter" idx="29" hasCustomPrompt="1"/>
          </p:nvPr>
        </p:nvSpPr>
        <p:spPr>
          <a:xfrm>
            <a:off x="5207738" y="5599794"/>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3" name="Text Placeholder 28">
            <a:extLst>
              <a:ext uri="{FF2B5EF4-FFF2-40B4-BE49-F238E27FC236}">
                <a16:creationId xmlns:a16="http://schemas.microsoft.com/office/drawing/2014/main" id="{D8787023-C3D1-AED4-7B1B-3D01C7614852}"/>
              </a:ext>
            </a:extLst>
          </p:cNvPr>
          <p:cNvSpPr>
            <a:spLocks noGrp="1"/>
          </p:cNvSpPr>
          <p:nvPr>
            <p:ph type="body" sz="quarter" idx="30" hasCustomPrompt="1"/>
          </p:nvPr>
        </p:nvSpPr>
        <p:spPr>
          <a:xfrm>
            <a:off x="6863818" y="5403021"/>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4" name="Text Placeholder 28">
            <a:extLst>
              <a:ext uri="{FF2B5EF4-FFF2-40B4-BE49-F238E27FC236}">
                <a16:creationId xmlns:a16="http://schemas.microsoft.com/office/drawing/2014/main" id="{513AB07F-63C0-996C-2803-6E9A6EE40208}"/>
              </a:ext>
            </a:extLst>
          </p:cNvPr>
          <p:cNvSpPr>
            <a:spLocks noGrp="1"/>
          </p:cNvSpPr>
          <p:nvPr>
            <p:ph type="body" sz="quarter" idx="31" hasCustomPrompt="1"/>
          </p:nvPr>
        </p:nvSpPr>
        <p:spPr>
          <a:xfrm>
            <a:off x="6863818" y="5599794"/>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5" name="Text Placeholder 28">
            <a:extLst>
              <a:ext uri="{FF2B5EF4-FFF2-40B4-BE49-F238E27FC236}">
                <a16:creationId xmlns:a16="http://schemas.microsoft.com/office/drawing/2014/main" id="{17F5F928-1E17-895D-5550-2DE34B7FD9B6}"/>
              </a:ext>
            </a:extLst>
          </p:cNvPr>
          <p:cNvSpPr>
            <a:spLocks noGrp="1"/>
          </p:cNvSpPr>
          <p:nvPr>
            <p:ph type="body" sz="quarter" idx="32" hasCustomPrompt="1"/>
          </p:nvPr>
        </p:nvSpPr>
        <p:spPr>
          <a:xfrm>
            <a:off x="8519898" y="5400895"/>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6" name="Text Placeholder 28">
            <a:extLst>
              <a:ext uri="{FF2B5EF4-FFF2-40B4-BE49-F238E27FC236}">
                <a16:creationId xmlns:a16="http://schemas.microsoft.com/office/drawing/2014/main" id="{628E9BA1-B446-E89D-0438-F0BD743372B9}"/>
              </a:ext>
            </a:extLst>
          </p:cNvPr>
          <p:cNvSpPr>
            <a:spLocks noGrp="1"/>
          </p:cNvSpPr>
          <p:nvPr>
            <p:ph type="body" sz="quarter" idx="33" hasCustomPrompt="1"/>
          </p:nvPr>
        </p:nvSpPr>
        <p:spPr>
          <a:xfrm>
            <a:off x="8519898" y="5597668"/>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7" name="Text Placeholder 28">
            <a:extLst>
              <a:ext uri="{FF2B5EF4-FFF2-40B4-BE49-F238E27FC236}">
                <a16:creationId xmlns:a16="http://schemas.microsoft.com/office/drawing/2014/main" id="{E4AC4145-A4B6-AB5B-40F8-CBF572991339}"/>
              </a:ext>
            </a:extLst>
          </p:cNvPr>
          <p:cNvSpPr>
            <a:spLocks noGrp="1"/>
          </p:cNvSpPr>
          <p:nvPr>
            <p:ph type="body" sz="quarter" idx="34" hasCustomPrompt="1"/>
          </p:nvPr>
        </p:nvSpPr>
        <p:spPr>
          <a:xfrm>
            <a:off x="10175978" y="5400895"/>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8" name="Text Placeholder 28">
            <a:extLst>
              <a:ext uri="{FF2B5EF4-FFF2-40B4-BE49-F238E27FC236}">
                <a16:creationId xmlns:a16="http://schemas.microsoft.com/office/drawing/2014/main" id="{D25DB1BD-7C6B-EC0B-FADC-B35BBF081F4E}"/>
              </a:ext>
            </a:extLst>
          </p:cNvPr>
          <p:cNvSpPr>
            <a:spLocks noGrp="1"/>
          </p:cNvSpPr>
          <p:nvPr>
            <p:ph type="body" sz="quarter" idx="35" hasCustomPrompt="1"/>
          </p:nvPr>
        </p:nvSpPr>
        <p:spPr>
          <a:xfrm>
            <a:off x="10175978" y="5597668"/>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17" name="Picture Placeholder 15">
            <a:extLst>
              <a:ext uri="{FF2B5EF4-FFF2-40B4-BE49-F238E27FC236}">
                <a16:creationId xmlns:a16="http://schemas.microsoft.com/office/drawing/2014/main" id="{F12B3F17-1AE0-08A2-386D-83F47CCE0F2E}"/>
              </a:ext>
            </a:extLst>
          </p:cNvPr>
          <p:cNvSpPr>
            <a:spLocks noGrp="1"/>
          </p:cNvSpPr>
          <p:nvPr>
            <p:ph type="pic" sz="quarter" idx="37"/>
          </p:nvPr>
        </p:nvSpPr>
        <p:spPr>
          <a:xfrm>
            <a:off x="6863818" y="1829785"/>
            <a:ext cx="1524000" cy="1509713"/>
          </a:xfrm>
          <a:prstGeom prst="rect">
            <a:avLst/>
          </a:prstGeom>
        </p:spPr>
        <p:txBody>
          <a:bodyPr/>
          <a:lstStyle/>
          <a:p>
            <a:r>
              <a:rPr lang="en-US"/>
              <a:t>Click icon to add picture</a:t>
            </a:r>
          </a:p>
        </p:txBody>
      </p:sp>
      <p:sp>
        <p:nvSpPr>
          <p:cNvPr id="18" name="Picture Placeholder 15">
            <a:extLst>
              <a:ext uri="{FF2B5EF4-FFF2-40B4-BE49-F238E27FC236}">
                <a16:creationId xmlns:a16="http://schemas.microsoft.com/office/drawing/2014/main" id="{F5F8C036-19E1-AABC-16C8-AB1C245DECCB}"/>
              </a:ext>
            </a:extLst>
          </p:cNvPr>
          <p:cNvSpPr>
            <a:spLocks noGrp="1"/>
          </p:cNvSpPr>
          <p:nvPr>
            <p:ph type="pic" sz="quarter" idx="38"/>
          </p:nvPr>
        </p:nvSpPr>
        <p:spPr>
          <a:xfrm>
            <a:off x="8519002" y="1829785"/>
            <a:ext cx="1524000" cy="1509713"/>
          </a:xfrm>
          <a:prstGeom prst="rect">
            <a:avLst/>
          </a:prstGeom>
        </p:spPr>
        <p:txBody>
          <a:bodyPr/>
          <a:lstStyle/>
          <a:p>
            <a:r>
              <a:rPr lang="en-US"/>
              <a:t>Click icon to add picture</a:t>
            </a:r>
          </a:p>
        </p:txBody>
      </p:sp>
      <p:sp>
        <p:nvSpPr>
          <p:cNvPr id="19" name="Picture Placeholder 15">
            <a:extLst>
              <a:ext uri="{FF2B5EF4-FFF2-40B4-BE49-F238E27FC236}">
                <a16:creationId xmlns:a16="http://schemas.microsoft.com/office/drawing/2014/main" id="{8D16494A-D5A0-91B1-2B7E-A41BA125363A}"/>
              </a:ext>
            </a:extLst>
          </p:cNvPr>
          <p:cNvSpPr>
            <a:spLocks noGrp="1"/>
          </p:cNvSpPr>
          <p:nvPr>
            <p:ph type="pic" sz="quarter" idx="39"/>
          </p:nvPr>
        </p:nvSpPr>
        <p:spPr>
          <a:xfrm>
            <a:off x="10175820" y="1829785"/>
            <a:ext cx="1524000" cy="1509713"/>
          </a:xfrm>
          <a:prstGeom prst="rect">
            <a:avLst/>
          </a:prstGeom>
        </p:spPr>
        <p:txBody>
          <a:bodyPr/>
          <a:lstStyle/>
          <a:p>
            <a:r>
              <a:rPr lang="en-US"/>
              <a:t>Click icon to add picture</a:t>
            </a:r>
          </a:p>
        </p:txBody>
      </p:sp>
      <p:pic>
        <p:nvPicPr>
          <p:cNvPr id="14" name="Graphic 14">
            <a:extLst>
              <a:ext uri="{FF2B5EF4-FFF2-40B4-BE49-F238E27FC236}">
                <a16:creationId xmlns:a16="http://schemas.microsoft.com/office/drawing/2014/main" id="{D9023BE4-0AC2-D0E6-2747-0A44041D21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2387028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57381A-A13B-841A-B395-75FDCDB6A02E}"/>
              </a:ext>
            </a:extLst>
          </p:cNvPr>
          <p:cNvSpPr>
            <a:spLocks noGrp="1"/>
          </p:cNvSpPr>
          <p:nvPr>
            <p:ph type="title"/>
          </p:nvPr>
        </p:nvSpPr>
        <p:spPr>
          <a:xfrm>
            <a:off x="813816" y="393192"/>
            <a:ext cx="10515600" cy="649027"/>
          </a:xfrm>
          <a:prstGeom prst="rect">
            <a:avLst/>
          </a:prstGeom>
        </p:spPr>
        <p:txBody>
          <a:bodyPr vert="horz" lIns="91440" tIns="45720" rIns="91440" bIns="45720" rtlCol="0" anchor="t">
            <a:noAutofit/>
          </a:bodyPr>
          <a:lstStyle/>
          <a:p>
            <a:r>
              <a:rPr lang="en-US"/>
              <a:t>Click to edit Master title style</a:t>
            </a:r>
          </a:p>
        </p:txBody>
      </p:sp>
      <p:sp>
        <p:nvSpPr>
          <p:cNvPr id="9" name="TextBox 8">
            <a:extLst>
              <a:ext uri="{FF2B5EF4-FFF2-40B4-BE49-F238E27FC236}">
                <a16:creationId xmlns:a16="http://schemas.microsoft.com/office/drawing/2014/main" id="{A4B2CE17-46D0-AE31-F089-9D2DA6D67D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rgbClr val="A7A6A6"/>
                </a:solidFill>
                <a:effectLst/>
                <a:latin typeface="Open Sans" pitchFamily="2" charset="0"/>
              </a:rPr>
              <a:t>©2025 Encore Global LP or its subsidiaries</a:t>
            </a:r>
            <a:r>
              <a:rPr lang="en-US" sz="800" b="0" i="0">
                <a:solidFill>
                  <a:srgbClr val="A7A6A6"/>
                </a:solidFill>
                <a:effectLst/>
                <a:latin typeface="Open Sans" pitchFamily="2" charset="0"/>
              </a:rPr>
              <a:t> |  </a:t>
            </a:r>
            <a:fld id="{01FCBA2E-4E3A-7A40-9169-9D9340C4B421}" type="slidenum">
              <a:rPr lang="en-US" sz="900" b="1" smtClean="0">
                <a:solidFill>
                  <a:srgbClr val="A7A6A6"/>
                </a:solidFill>
                <a:latin typeface="Open Sans ExtraBold" pitchFamily="2" charset="0"/>
                <a:ea typeface="Open Sans ExtraBold" pitchFamily="2" charset="0"/>
                <a:cs typeface="Open Sans ExtraBold" pitchFamily="2" charset="0"/>
              </a:rPr>
              <a:t>‹#›</a:t>
            </a:fld>
            <a:endParaRPr lang="en-US" sz="900" b="1">
              <a:solidFill>
                <a:srgbClr val="A7A6A6"/>
              </a:solidFill>
              <a:effectLst/>
              <a:latin typeface="Open Sans ExtraBold" pitchFamily="2" charset="0"/>
              <a:ea typeface="Open Sans ExtraBold" pitchFamily="2" charset="0"/>
              <a:cs typeface="Open Sans ExtraBold" pitchFamily="2" charset="0"/>
            </a:endParaRPr>
          </a:p>
        </p:txBody>
      </p:sp>
      <p:sp>
        <p:nvSpPr>
          <p:cNvPr id="4" name="Text Placeholder 3">
            <a:extLst>
              <a:ext uri="{FF2B5EF4-FFF2-40B4-BE49-F238E27FC236}">
                <a16:creationId xmlns:a16="http://schemas.microsoft.com/office/drawing/2014/main" id="{E27EF119-C3BA-12C2-5882-DA767ED4F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3"/>
            <a:r>
              <a:rPr lang="en-US"/>
              <a:t>Second level</a:t>
            </a:r>
          </a:p>
          <a:p>
            <a:pPr lvl="5"/>
            <a:r>
              <a:rPr lang="en-US"/>
              <a:t>Third level</a:t>
            </a:r>
          </a:p>
          <a:p>
            <a:pPr lvl="6"/>
            <a:r>
              <a:rPr lang="en-US"/>
              <a:t>Fourth level</a:t>
            </a:r>
          </a:p>
        </p:txBody>
      </p:sp>
    </p:spTree>
    <p:extLst>
      <p:ext uri="{BB962C8B-B14F-4D97-AF65-F5344CB8AC3E}">
        <p14:creationId xmlns:p14="http://schemas.microsoft.com/office/powerpoint/2010/main" val="1246855795"/>
      </p:ext>
    </p:extLst>
  </p:cSld>
  <p:clrMap bg1="lt1" tx1="dk1" bg2="lt2" tx2="dk2" accent1="accent1" accent2="accent2" accent3="accent3" accent4="accent4" accent5="accent5" accent6="accent6" hlink="hlink" folHlink="folHlink"/>
  <p:sldLayoutIdLst>
    <p:sldLayoutId id="2147483696" r:id="rId1"/>
    <p:sldLayoutId id="2147483690" r:id="rId2"/>
    <p:sldLayoutId id="2147483683" r:id="rId3"/>
    <p:sldLayoutId id="2147483684" r:id="rId4"/>
    <p:sldLayoutId id="2147483675" r:id="rId5"/>
    <p:sldLayoutId id="2147483695" r:id="rId6"/>
    <p:sldLayoutId id="2147483654" r:id="rId7"/>
    <p:sldLayoutId id="2147483682" r:id="rId8"/>
    <p:sldLayoutId id="2147483681" r:id="rId9"/>
    <p:sldLayoutId id="2147483680" r:id="rId10"/>
    <p:sldLayoutId id="2147483677" r:id="rId11"/>
    <p:sldLayoutId id="2147483676" r:id="rId12"/>
    <p:sldLayoutId id="2147483679" r:id="rId13"/>
    <p:sldLayoutId id="2147483678" r:id="rId14"/>
    <p:sldLayoutId id="2147483686" r:id="rId15"/>
    <p:sldLayoutId id="2147483685" r:id="rId16"/>
    <p:sldLayoutId id="2147483688" r:id="rId17"/>
    <p:sldLayoutId id="2147483687" r:id="rId18"/>
    <p:sldLayoutId id="2147483697" r:id="rId19"/>
    <p:sldLayoutId id="2147483698" r:id="rId20"/>
    <p:sldLayoutId id="2147483658" r:id="rId21"/>
    <p:sldLayoutId id="2147483660" r:id="rId22"/>
    <p:sldLayoutId id="2147483659" r:id="rId23"/>
    <p:sldLayoutId id="2147483661" r:id="rId24"/>
    <p:sldLayoutId id="2147483662" r:id="rId25"/>
    <p:sldLayoutId id="2147483691" r:id="rId26"/>
    <p:sldLayoutId id="2147483694" r:id="rId27"/>
    <p:sldLayoutId id="2147483651" r:id="rId28"/>
    <p:sldLayoutId id="2147483663" r:id="rId29"/>
    <p:sldLayoutId id="2147483666" r:id="rId30"/>
    <p:sldLayoutId id="2147483693" r:id="rId31"/>
    <p:sldLayoutId id="2147483664" r:id="rId32"/>
    <p:sldLayoutId id="2147483665" r:id="rId33"/>
    <p:sldLayoutId id="2147483668" r:id="rId34"/>
    <p:sldLayoutId id="2147483669" r:id="rId35"/>
    <p:sldLayoutId id="2147483652" r:id="rId36"/>
    <p:sldLayoutId id="2147483670" r:id="rId37"/>
    <p:sldLayoutId id="2147483671" r:id="rId38"/>
    <p:sldLayoutId id="2147483653" r:id="rId39"/>
    <p:sldLayoutId id="2147483672" r:id="rId40"/>
    <p:sldLayoutId id="2147483673" r:id="rId41"/>
    <p:sldLayoutId id="2147483650" r:id="rId42"/>
    <p:sldLayoutId id="2147483674" r:id="rId43"/>
    <p:sldLayoutId id="2147483689" r:id="rId44"/>
    <p:sldLayoutId id="2147483655" r:id="rId45"/>
    <p:sldLayoutId id="2147483703" r:id="rId46"/>
  </p:sldLayoutIdLst>
  <p:txStyles>
    <p:titleStyle>
      <a:lvl1pPr algn="l" defTabSz="914400" rtl="0" eaLnBrk="1" latinLnBrk="0" hangingPunct="1">
        <a:lnSpc>
          <a:spcPct val="90000"/>
        </a:lnSpc>
        <a:spcBef>
          <a:spcPct val="0"/>
        </a:spcBef>
        <a:buNone/>
        <a:defRPr sz="4000" b="1" kern="1200">
          <a:solidFill>
            <a:schemeClr val="tx1"/>
          </a:solidFill>
          <a:latin typeface="Open Sans ExtraBold" pitchFamily="2" charset="0"/>
          <a:ea typeface="Open Sans ExtraBold" pitchFamily="2" charset="0"/>
          <a:cs typeface="Open Sans ExtraBold" pitchFamily="2" charset="0"/>
        </a:defRPr>
      </a:lvl1pPr>
    </p:titleStyle>
    <p:bodyStyle>
      <a:lvl1pPr marL="0" indent="0" algn="l" defTabSz="914400" rtl="0" eaLnBrk="1" latinLnBrk="0" hangingPunct="1">
        <a:lnSpc>
          <a:spcPct val="90000"/>
        </a:lnSpc>
        <a:spcBef>
          <a:spcPts val="1000"/>
        </a:spcBef>
        <a:buFont typeface="Wingdings" pitchFamily="2" charset="2"/>
        <a:buNone/>
        <a:tabLst/>
        <a:defRPr sz="1400" b="0" i="0" kern="1200">
          <a:solidFill>
            <a:schemeClr val="tx1"/>
          </a:solidFill>
          <a:latin typeface="Open Sans" pitchFamily="2" charset="0"/>
          <a:ea typeface="Open Sans" pitchFamily="2" charset="0"/>
          <a:cs typeface="Open Sans" pitchFamily="2" charset="0"/>
        </a:defRPr>
      </a:lvl1pPr>
      <a:lvl2pPr marL="274320" indent="-274320" algn="l" defTabSz="914400" rtl="0" eaLnBrk="1" latinLnBrk="0" hangingPunct="1">
        <a:lnSpc>
          <a:spcPct val="90000"/>
        </a:lnSpc>
        <a:spcBef>
          <a:spcPts val="1000"/>
        </a:spcBef>
        <a:buFont typeface="Wingdings" pitchFamily="2" charset="2"/>
        <a:buChar char="§"/>
        <a:tabLst/>
        <a:defRPr sz="1400" b="0" i="0" kern="1200">
          <a:solidFill>
            <a:schemeClr val="tx1"/>
          </a:solidFill>
          <a:latin typeface="Open Sans Light" pitchFamily="2" charset="0"/>
          <a:ea typeface="Open Sans Light" pitchFamily="2" charset="0"/>
          <a:cs typeface="Open Sans Light" pitchFamily="2" charset="0"/>
        </a:defRPr>
      </a:lvl2pPr>
      <a:lvl3pPr marL="274320" indent="-274320" algn="l" defTabSz="914400" rtl="0" eaLnBrk="1" latinLnBrk="0" hangingPunct="1">
        <a:lnSpc>
          <a:spcPct val="90000"/>
        </a:lnSpc>
        <a:spcBef>
          <a:spcPts val="1000"/>
        </a:spcBef>
        <a:buFont typeface="System Font Regular"/>
        <a:buChar char="&gt;"/>
        <a:tabLst/>
        <a:defRPr sz="1400" b="0" i="0" kern="1200">
          <a:solidFill>
            <a:schemeClr val="tx1"/>
          </a:solidFill>
          <a:latin typeface="Open Sans Light" pitchFamily="2" charset="0"/>
          <a:ea typeface="Open Sans Light" pitchFamily="2" charset="0"/>
          <a:cs typeface="Open Sans Light" pitchFamily="2" charset="0"/>
        </a:defRPr>
      </a:lvl3pPr>
      <a:lvl4pPr marL="557784" indent="-274320" algn="l" defTabSz="914400" rtl="0" eaLnBrk="1" latinLnBrk="0" hangingPunct="1">
        <a:lnSpc>
          <a:spcPct val="90000"/>
        </a:lnSpc>
        <a:spcBef>
          <a:spcPts val="1000"/>
        </a:spcBef>
        <a:buFont typeface="Wingdings" pitchFamily="2" charset="2"/>
        <a:buChar char="§"/>
        <a:tabLst/>
        <a:defRPr sz="1400" b="0" i="0" kern="1200">
          <a:solidFill>
            <a:schemeClr val="tx1"/>
          </a:solidFill>
          <a:latin typeface="Open Sans" pitchFamily="2" charset="0"/>
          <a:ea typeface="Open Sans" pitchFamily="2" charset="0"/>
          <a:cs typeface="Open Sans" pitchFamily="2" charset="0"/>
        </a:defRPr>
      </a:lvl4pPr>
      <a:lvl5pPr marL="560070" indent="-285750" algn="l" defTabSz="914400" rtl="0" eaLnBrk="1" latinLnBrk="0" hangingPunct="1">
        <a:lnSpc>
          <a:spcPct val="90000"/>
        </a:lnSpc>
        <a:spcBef>
          <a:spcPts val="1000"/>
        </a:spcBef>
        <a:buFont typeface="System Font Regular"/>
        <a:buChar char="&gt;"/>
        <a:tabLst/>
        <a:defRPr sz="1400" b="0" i="0" kern="1200">
          <a:solidFill>
            <a:schemeClr val="tx1"/>
          </a:solidFill>
          <a:latin typeface="Open Sans Light" pitchFamily="2" charset="0"/>
          <a:ea typeface="Open Sans Light" pitchFamily="2" charset="0"/>
          <a:cs typeface="Open Sans Light" pitchFamily="2" charset="0"/>
        </a:defRPr>
      </a:lvl5pPr>
      <a:lvl6pPr marL="832104" indent="-285750" algn="l" defTabSz="914400" rtl="0" eaLnBrk="1" latinLnBrk="0" hangingPunct="1">
        <a:lnSpc>
          <a:spcPct val="90000"/>
        </a:lnSpc>
        <a:spcBef>
          <a:spcPts val="1000"/>
        </a:spcBef>
        <a:buFont typeface="System Font Regular"/>
        <a:buChar char="&gt;"/>
        <a:defRPr sz="1400" b="0" i="0" kern="1200">
          <a:solidFill>
            <a:schemeClr val="tx1"/>
          </a:solidFill>
          <a:latin typeface="Open Sans" pitchFamily="2" charset="0"/>
          <a:ea typeface="Open Sans" pitchFamily="2" charset="0"/>
          <a:cs typeface="Open Sans" pitchFamily="2" charset="0"/>
        </a:defRPr>
      </a:lvl6pPr>
      <a:lvl7pPr marL="1133856" indent="-285750" algn="l" defTabSz="914400" rtl="0" eaLnBrk="1" latinLnBrk="0" hangingPunct="1">
        <a:lnSpc>
          <a:spcPct val="90000"/>
        </a:lnSpc>
        <a:spcBef>
          <a:spcPts val="1000"/>
        </a:spcBef>
        <a:buClr>
          <a:schemeClr val="tx1"/>
        </a:buClr>
        <a:buFont typeface="Wingdings" pitchFamily="2" charset="2"/>
        <a:buChar char="§"/>
        <a:defRPr sz="1400" b="0" i="0" kern="1200">
          <a:solidFill>
            <a:schemeClr val="tx1"/>
          </a:solidFill>
          <a:latin typeface="Open Sans" pitchFamily="2" charset="0"/>
          <a:ea typeface="Open Sans" pitchFamily="2" charset="0"/>
          <a:cs typeface="Open Sans" pitchFamily="2"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46.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hyperlink" Target="https://www.encoreglobal.com/event-planning-resources/case-studies/encore-reimagines-engagement-at-imex-america-2025/" TargetMode="External"/><Relationship Id="rId4" Type="http://schemas.openxmlformats.org/officeDocument/2006/relationships/image" Target="../media/image19.png"/><Relationship Id="rId9" Type="http://schemas.openxmlformats.org/officeDocument/2006/relationships/hyperlink" Target="https://utm.io/ui5AJ"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D559-5CE6-C24A-51A1-1774CD299EEA}"/>
            </a:ext>
          </a:extLst>
        </p:cNvPr>
        <p:cNvGrpSpPr/>
        <p:nvPr/>
      </p:nvGrpSpPr>
      <p:grpSpPr>
        <a:xfrm>
          <a:off x="0" y="0"/>
          <a:ext cx="0" cy="0"/>
          <a:chOff x="0" y="0"/>
          <a:chExt cx="0" cy="0"/>
        </a:xfrm>
      </p:grpSpPr>
      <p:pic>
        <p:nvPicPr>
          <p:cNvPr id="7" name="Picture 6" descr="A close-up of a train&#10;&#10;AI-generated content may be incorrect.">
            <a:extLst>
              <a:ext uri="{FF2B5EF4-FFF2-40B4-BE49-F238E27FC236}">
                <a16:creationId xmlns:a16="http://schemas.microsoft.com/office/drawing/2014/main" id="{039B708D-F2CD-8FD8-F0CF-B4F4EA8667AC}"/>
              </a:ext>
            </a:extLst>
          </p:cNvPr>
          <p:cNvPicPr>
            <a:picLocks noChangeAspect="1"/>
          </p:cNvPicPr>
          <p:nvPr/>
        </p:nvPicPr>
        <p:blipFill>
          <a:blip r:embed="rId2"/>
          <a:stretch>
            <a:fillRect/>
          </a:stretch>
        </p:blipFill>
        <p:spPr>
          <a:xfrm>
            <a:off x="0" y="-1"/>
            <a:ext cx="12186850" cy="6857999"/>
          </a:xfrm>
          <a:prstGeom prst="rect">
            <a:avLst/>
          </a:prstGeom>
        </p:spPr>
      </p:pic>
      <p:pic>
        <p:nvPicPr>
          <p:cNvPr id="4" name="Picture 3" descr="A train in a building&#10;&#10;AI-generated content may be incorrect.">
            <a:extLst>
              <a:ext uri="{FF2B5EF4-FFF2-40B4-BE49-F238E27FC236}">
                <a16:creationId xmlns:a16="http://schemas.microsoft.com/office/drawing/2014/main" id="{E5A2DB83-FA14-2E6F-5607-658FD145BE98}"/>
              </a:ext>
            </a:extLst>
          </p:cNvPr>
          <p:cNvPicPr>
            <a:picLocks noChangeAspect="1"/>
          </p:cNvPicPr>
          <p:nvPr/>
        </p:nvPicPr>
        <p:blipFill>
          <a:blip r:embed="rId3"/>
          <a:srcRect l="10693" t="2119" r="3113" b="11724"/>
          <a:stretch>
            <a:fillRect/>
          </a:stretch>
        </p:blipFill>
        <p:spPr>
          <a:xfrm>
            <a:off x="0" y="1"/>
            <a:ext cx="12192000" cy="6858000"/>
          </a:xfrm>
          <a:prstGeom prst="rect">
            <a:avLst/>
          </a:prstGeom>
        </p:spPr>
      </p:pic>
      <p:sp>
        <p:nvSpPr>
          <p:cNvPr id="19" name="Title 18">
            <a:extLst>
              <a:ext uri="{FF2B5EF4-FFF2-40B4-BE49-F238E27FC236}">
                <a16:creationId xmlns:a16="http://schemas.microsoft.com/office/drawing/2014/main" id="{788306A7-CB70-C54C-BE9A-560349A1C41E}"/>
              </a:ext>
            </a:extLst>
          </p:cNvPr>
          <p:cNvSpPr>
            <a:spLocks noGrp="1"/>
          </p:cNvSpPr>
          <p:nvPr>
            <p:ph type="title"/>
          </p:nvPr>
        </p:nvSpPr>
        <p:spPr>
          <a:xfrm>
            <a:off x="305743" y="352179"/>
            <a:ext cx="9851510" cy="1369003"/>
          </a:xfrm>
          <a:effectLst>
            <a:outerShdw blurRad="282187" dist="38100" dir="3660000" algn="tl" rotWithShape="0">
              <a:schemeClr val="tx2"/>
            </a:outerShdw>
          </a:effectLst>
        </p:spPr>
        <p:txBody>
          <a:bodyPr/>
          <a:lstStyle/>
          <a:p>
            <a:r>
              <a:rPr lang="en-US" sz="4800" spc="-30" dirty="0">
                <a:latin typeface="Open Sans" panose="020B0606030504020204" pitchFamily="34" charset="0"/>
                <a:ea typeface="Open Sans" panose="020B0606030504020204" pitchFamily="34" charset="0"/>
                <a:cs typeface="Open Sans" panose="020B0606030504020204" pitchFamily="34" charset="0"/>
              </a:rPr>
              <a:t>Reimagining Engagement at IMEX America 2025</a:t>
            </a:r>
          </a:p>
        </p:txBody>
      </p:sp>
      <p:sp>
        <p:nvSpPr>
          <p:cNvPr id="14" name="Rectangle 13">
            <a:extLst>
              <a:ext uri="{FF2B5EF4-FFF2-40B4-BE49-F238E27FC236}">
                <a16:creationId xmlns:a16="http://schemas.microsoft.com/office/drawing/2014/main" id="{BBBCDF97-CE70-F57F-B6F6-89BDF62F96E3}"/>
              </a:ext>
            </a:extLst>
          </p:cNvPr>
          <p:cNvSpPr/>
          <p:nvPr/>
        </p:nvSpPr>
        <p:spPr>
          <a:xfrm>
            <a:off x="0" y="5780067"/>
            <a:ext cx="2275840" cy="7010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white text on a black background&#10;&#10;Description automatically generated">
            <a:extLst>
              <a:ext uri="{FF2B5EF4-FFF2-40B4-BE49-F238E27FC236}">
                <a16:creationId xmlns:a16="http://schemas.microsoft.com/office/drawing/2014/main" id="{0BE6C6CC-6794-EC93-F7E2-783F89D7D6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5171" y="5891403"/>
            <a:ext cx="1745183" cy="488104"/>
          </a:xfrm>
          <a:prstGeom prst="rect">
            <a:avLst/>
          </a:prstGeom>
        </p:spPr>
      </p:pic>
      <p:sp>
        <p:nvSpPr>
          <p:cNvPr id="17" name="TextBox 16">
            <a:extLst>
              <a:ext uri="{FF2B5EF4-FFF2-40B4-BE49-F238E27FC236}">
                <a16:creationId xmlns:a16="http://schemas.microsoft.com/office/drawing/2014/main" id="{7BAD476E-E407-A8A3-E1BE-0981E0D8F122}"/>
              </a:ext>
            </a:extLst>
          </p:cNvPr>
          <p:cNvSpPr txBox="1"/>
          <p:nvPr/>
        </p:nvSpPr>
        <p:spPr>
          <a:xfrm>
            <a:off x="9878650" y="6511649"/>
            <a:ext cx="2226892" cy="230832"/>
          </a:xfrm>
          <a:prstGeom prst="rect">
            <a:avLst/>
          </a:prstGeom>
          <a:noFill/>
        </p:spPr>
        <p:txBody>
          <a:bodyPr wrap="none" rtlCol="0">
            <a:spAutoFit/>
          </a:bodyPr>
          <a:lstStyle/>
          <a:p>
            <a:r>
              <a:rPr lang="en-US" sz="700">
                <a:solidFill>
                  <a:schemeClr val="bg1"/>
                </a:solidFill>
                <a:effectLst/>
                <a:latin typeface="Open Sans" pitchFamily="2" charset="0"/>
              </a:rPr>
              <a:t>©2025 Encore Global LP or its subsidiaries</a:t>
            </a:r>
            <a:r>
              <a:rPr lang="en-US" sz="80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1</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137518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C1137-F4A1-4283-FF0A-3EDF2723EE52}"/>
            </a:ext>
          </a:extLst>
        </p:cNvPr>
        <p:cNvGrpSpPr/>
        <p:nvPr/>
      </p:nvGrpSpPr>
      <p:grpSpPr>
        <a:xfrm>
          <a:off x="0" y="0"/>
          <a:ext cx="0" cy="0"/>
          <a:chOff x="0" y="0"/>
          <a:chExt cx="0" cy="0"/>
        </a:xfrm>
      </p:grpSpPr>
      <p:pic>
        <p:nvPicPr>
          <p:cNvPr id="31" name="object 6">
            <a:extLst>
              <a:ext uri="{FF2B5EF4-FFF2-40B4-BE49-F238E27FC236}">
                <a16:creationId xmlns:a16="http://schemas.microsoft.com/office/drawing/2014/main" id="{477989A1-FC15-BB65-925D-90EC7661246F}"/>
              </a:ext>
            </a:extLst>
          </p:cNvPr>
          <p:cNvPicPr>
            <a:picLocks noGrp="1"/>
          </p:cNvPicPr>
          <p:nvPr>
            <p:ph type="pic" sz="quarter" idx="10"/>
          </p:nvPr>
        </p:nvPicPr>
        <p:blipFill>
          <a:blip r:embed="rId3"/>
          <a:srcRect l="119" t="12180" r="11124" b="958"/>
          <a:stretch>
            <a:fillRect/>
          </a:stretch>
        </p:blipFill>
        <p:spPr>
          <a:xfrm>
            <a:off x="8625111" y="-559"/>
            <a:ext cx="3567614" cy="1957554"/>
          </a:xfrm>
          <a:prstGeom prst="rect">
            <a:avLst/>
          </a:prstGeom>
        </p:spPr>
      </p:pic>
      <p:pic>
        <p:nvPicPr>
          <p:cNvPr id="36" name="object 8">
            <a:extLst>
              <a:ext uri="{FF2B5EF4-FFF2-40B4-BE49-F238E27FC236}">
                <a16:creationId xmlns:a16="http://schemas.microsoft.com/office/drawing/2014/main" id="{9DBB25AE-EF6A-24DF-24C3-71118EA1C52F}"/>
              </a:ext>
            </a:extLst>
          </p:cNvPr>
          <p:cNvPicPr>
            <a:picLocks noGrp="1"/>
          </p:cNvPicPr>
          <p:nvPr>
            <p:ph type="pic" sz="quarter" idx="11"/>
          </p:nvPr>
        </p:nvPicPr>
        <p:blipFill>
          <a:blip r:embed="rId4"/>
          <a:srcRect l="-142" t="24594" r="233" b="28883"/>
          <a:stretch>
            <a:fillRect/>
          </a:stretch>
        </p:blipFill>
        <p:spPr>
          <a:xfrm>
            <a:off x="8623413" y="4347434"/>
            <a:ext cx="3572389" cy="2058335"/>
          </a:xfrm>
          <a:prstGeom prst="rect">
            <a:avLst/>
          </a:prstGeom>
          <a:ln w="28575">
            <a:noFill/>
          </a:ln>
        </p:spPr>
      </p:pic>
      <p:sp>
        <p:nvSpPr>
          <p:cNvPr id="2" name="Title 1">
            <a:extLst>
              <a:ext uri="{FF2B5EF4-FFF2-40B4-BE49-F238E27FC236}">
                <a16:creationId xmlns:a16="http://schemas.microsoft.com/office/drawing/2014/main" id="{D00FD8C8-DF94-6136-AC81-7369144BFDC8}"/>
              </a:ext>
            </a:extLst>
          </p:cNvPr>
          <p:cNvSpPr>
            <a:spLocks noGrp="1"/>
          </p:cNvSpPr>
          <p:nvPr>
            <p:ph type="title"/>
          </p:nvPr>
        </p:nvSpPr>
        <p:spPr>
          <a:xfrm>
            <a:off x="401924" y="523112"/>
            <a:ext cx="4889837" cy="359305"/>
          </a:xfrm>
        </p:spPr>
        <p:txBody>
          <a:bodyPr/>
          <a:lstStyle/>
          <a:p>
            <a:r>
              <a:rPr lang="en-US" sz="1700" dirty="0">
                <a:latin typeface="Open Sans"/>
                <a:ea typeface="Open Sans ExtraBold"/>
                <a:cs typeface="Open Sans ExtraBold"/>
              </a:rPr>
              <a:t>Reimaging Engagement: IMEX America '25</a:t>
            </a:r>
            <a:r>
              <a:rPr lang="en-US" sz="1700" dirty="0">
                <a:latin typeface="Open Sans ExtraBold"/>
                <a:ea typeface="Open Sans ExtraBold"/>
                <a:cs typeface="Open Sans ExtraBold"/>
              </a:rPr>
              <a:t>  </a:t>
            </a:r>
          </a:p>
        </p:txBody>
      </p:sp>
      <p:sp>
        <p:nvSpPr>
          <p:cNvPr id="4" name="Text Placeholder 3">
            <a:extLst>
              <a:ext uri="{FF2B5EF4-FFF2-40B4-BE49-F238E27FC236}">
                <a16:creationId xmlns:a16="http://schemas.microsoft.com/office/drawing/2014/main" id="{59154CB0-AD57-80EA-6191-33FC78BC5AD1}"/>
              </a:ext>
            </a:extLst>
          </p:cNvPr>
          <p:cNvSpPr>
            <a:spLocks noGrp="1"/>
          </p:cNvSpPr>
          <p:nvPr>
            <p:ph type="body" sz="half" idx="2"/>
          </p:nvPr>
        </p:nvSpPr>
        <p:spPr>
          <a:xfrm>
            <a:off x="417653" y="1515289"/>
            <a:ext cx="4609918" cy="1185370"/>
          </a:xfrm>
        </p:spPr>
        <p:txBody>
          <a:bodyPr/>
          <a:lstStyle/>
          <a:p>
            <a:pPr>
              <a:lnSpc>
                <a:spcPts val="1500"/>
              </a:lnSpc>
            </a:pPr>
            <a:r>
              <a:rPr lang="en-US" sz="1000" spc="-20" dirty="0">
                <a:latin typeface="Open Sans" panose="020B0606030504020204" pitchFamily="34" charset="0"/>
                <a:ea typeface="Open Sans" panose="020B0606030504020204" pitchFamily="34" charset="0"/>
                <a:cs typeface="Open Sans" panose="020B0606030504020204" pitchFamily="34" charset="0"/>
              </a:rPr>
              <a:t>IMEX America 2025, the largest global business event trade show in the industry, welcomed meeting, event and travel professionals to Las Vegas, Nevada. As an official IMEX partner for the 4th year in a row, Encore sought to create an interactive exhibit to serve as a guiding hub of inspiration and education for event planners. Our presence positioned us to meet and reconnect with our customers, associates and industry contacts</a:t>
            </a:r>
            <a:r>
              <a:rPr lang="en-US" sz="1000" spc="-40" dirty="0">
                <a:latin typeface="Open Sans" panose="020B0606030504020204" pitchFamily="34" charset="0"/>
                <a:ea typeface="Open Sans" panose="020B0606030504020204" pitchFamily="34" charset="0"/>
                <a:cs typeface="Open Sans" panose="020B0606030504020204" pitchFamily="34" charset="0"/>
              </a:rPr>
              <a:t>. </a:t>
            </a:r>
          </a:p>
        </p:txBody>
      </p:sp>
      <p:sp>
        <p:nvSpPr>
          <p:cNvPr id="8" name="Text Placeholder 7">
            <a:extLst>
              <a:ext uri="{FF2B5EF4-FFF2-40B4-BE49-F238E27FC236}">
                <a16:creationId xmlns:a16="http://schemas.microsoft.com/office/drawing/2014/main" id="{8B3D6448-E4A8-7F24-1E33-88A088E38BAB}"/>
              </a:ext>
            </a:extLst>
          </p:cNvPr>
          <p:cNvSpPr>
            <a:spLocks noGrp="1"/>
          </p:cNvSpPr>
          <p:nvPr>
            <p:ph type="body" sz="half" idx="14"/>
          </p:nvPr>
        </p:nvSpPr>
        <p:spPr>
          <a:xfrm>
            <a:off x="402716" y="5238949"/>
            <a:ext cx="4624855" cy="423951"/>
          </a:xfrm>
        </p:spPr>
        <p:txBody>
          <a:bodyPr vert="horz" lIns="0" tIns="0" rIns="0" bIns="0" numCol="2" rtlCol="0" anchor="t">
            <a:noAutofit/>
          </a:bodyPr>
          <a:lstStyle/>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Full-Service Production</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Theme &amp; Branding</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Creative Content Development</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Design &amp; Fabrication</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Full Power &amp; Internet</a:t>
            </a:r>
          </a:p>
          <a:p>
            <a:pPr marL="137160" indent="-137160"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Event Technology Operation &amp; Support</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Digital &amp; AI Services</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Rigging Services</a:t>
            </a:r>
          </a:p>
          <a:p>
            <a:pPr defTabSz="914422">
              <a:spcBef>
                <a:spcPts val="600"/>
              </a:spcBef>
              <a:defRPr/>
            </a:pPr>
            <a:r>
              <a:rPr lang="en-US" sz="1000" dirty="0">
                <a:latin typeface="Open Sans" panose="020B0606030504020204" pitchFamily="34" charset="0"/>
                <a:ea typeface="Open Sans" panose="020B0606030504020204" pitchFamily="34" charset="0"/>
                <a:cs typeface="Open Sans" panose="020B0606030504020204" pitchFamily="34" charset="0"/>
              </a:rPr>
              <a:t>Project Management</a:t>
            </a:r>
          </a:p>
          <a:p>
            <a:pPr defTabSz="914422">
              <a:spcBef>
                <a:spcPts val="600"/>
              </a:spcBef>
              <a:defRPr/>
            </a:pP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 Placeholder 8">
            <a:extLst>
              <a:ext uri="{FF2B5EF4-FFF2-40B4-BE49-F238E27FC236}">
                <a16:creationId xmlns:a16="http://schemas.microsoft.com/office/drawing/2014/main" id="{C045DDB9-D0EA-3DAC-3FF8-A24822749224}"/>
              </a:ext>
            </a:extLst>
          </p:cNvPr>
          <p:cNvSpPr>
            <a:spLocks noGrp="1"/>
          </p:cNvSpPr>
          <p:nvPr>
            <p:ph type="body" sz="half" idx="17"/>
          </p:nvPr>
        </p:nvSpPr>
        <p:spPr>
          <a:xfrm>
            <a:off x="417653" y="1327252"/>
            <a:ext cx="4463858" cy="193701"/>
          </a:xfrm>
        </p:spPr>
        <p:txBody>
          <a:bodyPr/>
          <a:lstStyle/>
          <a:p>
            <a:r>
              <a:rPr lang="en-US" sz="1100" dirty="0"/>
              <a:t>OBJECTIVE</a:t>
            </a:r>
          </a:p>
        </p:txBody>
      </p:sp>
      <p:sp>
        <p:nvSpPr>
          <p:cNvPr id="10" name="Text Placeholder 9">
            <a:extLst>
              <a:ext uri="{FF2B5EF4-FFF2-40B4-BE49-F238E27FC236}">
                <a16:creationId xmlns:a16="http://schemas.microsoft.com/office/drawing/2014/main" id="{A4A5B2B9-F6BB-5594-4705-DE477C420413}"/>
              </a:ext>
            </a:extLst>
          </p:cNvPr>
          <p:cNvSpPr>
            <a:spLocks noGrp="1"/>
          </p:cNvSpPr>
          <p:nvPr>
            <p:ph type="body" sz="half" idx="18"/>
          </p:nvPr>
        </p:nvSpPr>
        <p:spPr>
          <a:xfrm>
            <a:off x="408127" y="2958113"/>
            <a:ext cx="4714042" cy="1920221"/>
          </a:xfrm>
        </p:spPr>
        <p:txBody>
          <a:bodyPr vert="horz" lIns="0" tIns="0" rIns="0" bIns="0" rtlCol="0" anchor="t">
            <a:noAutofit/>
          </a:bodyPr>
          <a:lstStyle/>
          <a:p>
            <a:pPr>
              <a:lnSpc>
                <a:spcPts val="1500"/>
              </a:lnSpc>
            </a:pPr>
            <a:r>
              <a:rPr lang="en-US" sz="1000" dirty="0">
                <a:latin typeface="Open Sans"/>
                <a:ea typeface="Open Sans"/>
                <a:cs typeface="Open Sans"/>
              </a:rPr>
              <a:t>We</a:t>
            </a:r>
            <a:r>
              <a:rPr lang="en-US" sz="1000" kern="1200" dirty="0">
                <a:latin typeface="Open Sans"/>
                <a:ea typeface="Open Sans"/>
                <a:cs typeface="Open Sans"/>
              </a:rPr>
              <a:t> imagined, designed and built the Encore Station, where we </a:t>
            </a:r>
            <a:r>
              <a:rPr lang="en-US" sz="1000" dirty="0">
                <a:latin typeface="Open Sans"/>
                <a:ea typeface="Open Sans"/>
                <a:cs typeface="Open Sans"/>
              </a:rPr>
              <a:t>led event participants</a:t>
            </a:r>
            <a:r>
              <a:rPr lang="en-US" sz="1000" kern="1200" dirty="0">
                <a:latin typeface="Open Sans"/>
                <a:ea typeface="Open Sans"/>
                <a:cs typeface="Open Sans"/>
              </a:rPr>
              <a:t> on the Journey of Discovery</a:t>
            </a:r>
            <a:r>
              <a:rPr lang="en-US" sz="1000" dirty="0">
                <a:latin typeface="Open Sans"/>
                <a:ea typeface="Open Sans"/>
                <a:cs typeface="Open Sans"/>
              </a:rPr>
              <a:t>. Our immersive, simulated train ride, executed with our full-service production capabilities, offered a wealth of bold ideas to boost planner creativity. After the journey, participants</a:t>
            </a:r>
            <a:r>
              <a:rPr lang="en-US" sz="1000" kern="1200" dirty="0">
                <a:latin typeface="Open Sans"/>
                <a:ea typeface="Open Sans"/>
                <a:cs typeface="Open Sans"/>
              </a:rPr>
              <a:t> found more opportunities for ideation at our Inspiration </a:t>
            </a:r>
            <a:r>
              <a:rPr lang="en-US" sz="1000" dirty="0">
                <a:latin typeface="Open Sans"/>
                <a:ea typeface="Open Sans"/>
                <a:cs typeface="Open Sans"/>
              </a:rPr>
              <a:t>Hub. On</a:t>
            </a:r>
            <a:r>
              <a:rPr lang="en-US" sz="1000" kern="1200" dirty="0">
                <a:latin typeface="Open Sans"/>
                <a:ea typeface="Open Sans"/>
                <a:cs typeface="Open Sans"/>
              </a:rPr>
              <a:t> the IMEX floor, Encore </a:t>
            </a:r>
            <a:r>
              <a:rPr lang="en-US" sz="1000" dirty="0">
                <a:latin typeface="Open Sans"/>
                <a:ea typeface="Open Sans"/>
                <a:cs typeface="Open Sans"/>
              </a:rPr>
              <a:t>engaged and inspired participants, serving</a:t>
            </a:r>
            <a:r>
              <a:rPr lang="en-US" sz="1000" kern="1200" dirty="0">
                <a:latin typeface="Open Sans"/>
                <a:ea typeface="Open Sans"/>
                <a:cs typeface="Open Sans"/>
              </a:rPr>
              <a:t> as a source of innovation and</a:t>
            </a:r>
            <a:r>
              <a:rPr lang="en-US" sz="1000" dirty="0">
                <a:latin typeface="Open Sans"/>
                <a:ea typeface="Open Sans"/>
                <a:cs typeface="Open Sans"/>
              </a:rPr>
              <a:t> acting as a </a:t>
            </a:r>
            <a:r>
              <a:rPr lang="en-US" sz="1000" kern="1200" dirty="0">
                <a:latin typeface="Open Sans"/>
                <a:ea typeface="Open Sans"/>
                <a:cs typeface="Open Sans"/>
              </a:rPr>
              <a:t>catalyst for transformative experiences that make an </a:t>
            </a:r>
            <a:r>
              <a:rPr lang="en-US" sz="1000" dirty="0">
                <a:latin typeface="Open Sans"/>
                <a:ea typeface="Open Sans"/>
                <a:cs typeface="Open Sans"/>
              </a:rPr>
              <a:t>impact. Most</a:t>
            </a:r>
            <a:r>
              <a:rPr lang="en-US" sz="1000" kern="1200" dirty="0">
                <a:latin typeface="Open Sans"/>
                <a:ea typeface="Open Sans"/>
                <a:cs typeface="Open Sans"/>
              </a:rPr>
              <a:t> importantly, we ignited the spark of exciting ideas to help planners generate impact at future events, established professional connections, and forged </a:t>
            </a:r>
            <a:br>
              <a:rPr lang="en-US" sz="1000" kern="1200" dirty="0">
                <a:latin typeface="Open Sans"/>
                <a:ea typeface="Open Sans"/>
                <a:cs typeface="Open Sans"/>
              </a:rPr>
            </a:br>
            <a:r>
              <a:rPr lang="en-US" sz="1000" kern="1200" dirty="0">
                <a:latin typeface="Open Sans"/>
                <a:ea typeface="Open Sans"/>
                <a:cs typeface="Open Sans"/>
              </a:rPr>
              <a:t>new partnerships.</a:t>
            </a:r>
          </a:p>
        </p:txBody>
      </p:sp>
      <p:sp>
        <p:nvSpPr>
          <p:cNvPr id="11" name="Text Placeholder 10">
            <a:extLst>
              <a:ext uri="{FF2B5EF4-FFF2-40B4-BE49-F238E27FC236}">
                <a16:creationId xmlns:a16="http://schemas.microsoft.com/office/drawing/2014/main" id="{22CB51D5-BF00-B396-32BD-996A961DAE7B}"/>
              </a:ext>
            </a:extLst>
          </p:cNvPr>
          <p:cNvSpPr>
            <a:spLocks noGrp="1"/>
          </p:cNvSpPr>
          <p:nvPr>
            <p:ph type="body" sz="half" idx="19"/>
          </p:nvPr>
        </p:nvSpPr>
        <p:spPr>
          <a:xfrm>
            <a:off x="417653" y="2781693"/>
            <a:ext cx="4463858" cy="275355"/>
          </a:xfrm>
        </p:spPr>
        <p:txBody>
          <a:bodyPr/>
          <a:lstStyle/>
          <a:p>
            <a:r>
              <a:rPr lang="en-US" sz="1100" dirty="0"/>
              <a:t>SOLUTION</a:t>
            </a:r>
          </a:p>
        </p:txBody>
      </p:sp>
      <p:sp>
        <p:nvSpPr>
          <p:cNvPr id="12" name="Text Placeholder 11">
            <a:extLst>
              <a:ext uri="{FF2B5EF4-FFF2-40B4-BE49-F238E27FC236}">
                <a16:creationId xmlns:a16="http://schemas.microsoft.com/office/drawing/2014/main" id="{F1427837-B398-86E2-5659-5745F3AEE374}"/>
              </a:ext>
            </a:extLst>
          </p:cNvPr>
          <p:cNvSpPr>
            <a:spLocks noGrp="1"/>
          </p:cNvSpPr>
          <p:nvPr>
            <p:ph type="body" sz="half" idx="21"/>
          </p:nvPr>
        </p:nvSpPr>
        <p:spPr>
          <a:xfrm>
            <a:off x="401247" y="4994799"/>
            <a:ext cx="4463858" cy="159296"/>
          </a:xfrm>
        </p:spPr>
        <p:txBody>
          <a:bodyPr/>
          <a:lstStyle/>
          <a:p>
            <a:r>
              <a:rPr lang="en-US" sz="1100" dirty="0"/>
              <a:t>SERVICES PROVIDED</a:t>
            </a:r>
          </a:p>
        </p:txBody>
      </p:sp>
      <p:sp>
        <p:nvSpPr>
          <p:cNvPr id="27" name="Text Placeholder 26">
            <a:extLst>
              <a:ext uri="{FF2B5EF4-FFF2-40B4-BE49-F238E27FC236}">
                <a16:creationId xmlns:a16="http://schemas.microsoft.com/office/drawing/2014/main" id="{AFB93E06-9BE6-18DE-D4C6-16891750BACA}"/>
              </a:ext>
            </a:extLst>
          </p:cNvPr>
          <p:cNvSpPr>
            <a:spLocks noGrp="1"/>
          </p:cNvSpPr>
          <p:nvPr>
            <p:ph type="body" sz="quarter" idx="22"/>
          </p:nvPr>
        </p:nvSpPr>
        <p:spPr>
          <a:xfrm>
            <a:off x="401246" y="126826"/>
            <a:ext cx="4476939" cy="254000"/>
          </a:xfrm>
        </p:spPr>
        <p:txBody>
          <a:bodyPr/>
          <a:lstStyle/>
          <a:p>
            <a:r>
              <a:rPr lang="en-US" sz="900" dirty="0"/>
              <a:t>Trade Show</a:t>
            </a:r>
          </a:p>
        </p:txBody>
      </p:sp>
      <p:sp>
        <p:nvSpPr>
          <p:cNvPr id="20" name="Round Same Side Corner Rectangle 16">
            <a:extLst>
              <a:ext uri="{FF2B5EF4-FFF2-40B4-BE49-F238E27FC236}">
                <a16:creationId xmlns:a16="http://schemas.microsoft.com/office/drawing/2014/main" id="{235BBE6C-C036-83BF-D09F-57BA652A6637}"/>
              </a:ext>
            </a:extLst>
          </p:cNvPr>
          <p:cNvSpPr>
            <a:spLocks/>
          </p:cNvSpPr>
          <p:nvPr/>
        </p:nvSpPr>
        <p:spPr>
          <a:xfrm rot="10800000">
            <a:off x="5236359" y="-1"/>
            <a:ext cx="3348854" cy="6405769"/>
          </a:xfrm>
          <a:prstGeom prst="round2SameRect">
            <a:avLst>
              <a:gd name="adj1" fmla="val 0"/>
              <a:gd name="adj2" fmla="val 0"/>
            </a:avLst>
          </a:prstGeom>
          <a:solidFill>
            <a:srgbClr val="1F1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2">
              <a:defRPr/>
            </a:pPr>
            <a:endParaRPr lang="en-US">
              <a:solidFill>
                <a:srgbClr val="FFFFFF"/>
              </a:solidFill>
              <a:latin typeface="Arial"/>
            </a:endParaRPr>
          </a:p>
        </p:txBody>
      </p:sp>
      <p:sp>
        <p:nvSpPr>
          <p:cNvPr id="21" name="TextBox 20">
            <a:extLst>
              <a:ext uri="{FF2B5EF4-FFF2-40B4-BE49-F238E27FC236}">
                <a16:creationId xmlns:a16="http://schemas.microsoft.com/office/drawing/2014/main" id="{9300ADF6-019B-1E38-C3DD-36ABB28259D7}"/>
              </a:ext>
            </a:extLst>
          </p:cNvPr>
          <p:cNvSpPr txBox="1"/>
          <p:nvPr/>
        </p:nvSpPr>
        <p:spPr>
          <a:xfrm>
            <a:off x="5745616" y="586662"/>
            <a:ext cx="2517973" cy="2678747"/>
          </a:xfrm>
          <a:prstGeom prst="rect">
            <a:avLst/>
          </a:prstGeom>
          <a:noFill/>
        </p:spPr>
        <p:txBody>
          <a:bodyPr wrap="square" lIns="0" tIns="0" rIns="0" bIns="0" rtlCol="0" anchor="t">
            <a:spAutoFit/>
          </a:bodyPr>
          <a:lstStyle/>
          <a:p>
            <a:pPr defTabSz="914422">
              <a:lnSpc>
                <a:spcPts val="2100"/>
              </a:lnSpc>
              <a:defRPr/>
            </a:pPr>
            <a:r>
              <a:rPr lang="en-US" sz="1600" dirty="0">
                <a:solidFill>
                  <a:srgbClr val="FFFFFF"/>
                </a:solidFill>
                <a:ea typeface="+mn-lt"/>
                <a:cs typeface="+mn-lt"/>
              </a:rPr>
              <a:t>This was unlike any other experience I’ve seen at any other booth here. </a:t>
            </a:r>
            <a:br>
              <a:rPr lang="en-US" sz="1600" dirty="0">
                <a:solidFill>
                  <a:srgbClr val="FFFFFF"/>
                </a:solidFill>
                <a:ea typeface="+mn-lt"/>
                <a:cs typeface="+mn-lt"/>
              </a:rPr>
            </a:br>
            <a:r>
              <a:rPr lang="en-US" sz="1600" dirty="0">
                <a:solidFill>
                  <a:srgbClr val="FFFFFF"/>
                </a:solidFill>
                <a:ea typeface="+mn-lt"/>
                <a:cs typeface="+mn-lt"/>
              </a:rPr>
              <a:t>You have that human real-life touch with technology and bringing that together, they make a really amazing experience. Encore might be one of my favorite booths.</a:t>
            </a:r>
            <a:endParaRPr lang="en-US" sz="1600" i="1" dirty="0">
              <a:solidFill>
                <a:srgbClr val="FFFFFF"/>
              </a:solidFill>
              <a:latin typeface="Open Sans Light"/>
              <a:ea typeface="Open Sans Light"/>
              <a:cs typeface="Open Sans Light"/>
            </a:endParaRPr>
          </a:p>
        </p:txBody>
      </p:sp>
      <p:sp>
        <p:nvSpPr>
          <p:cNvPr id="16" name="TextBox 15">
            <a:extLst>
              <a:ext uri="{FF2B5EF4-FFF2-40B4-BE49-F238E27FC236}">
                <a16:creationId xmlns:a16="http://schemas.microsoft.com/office/drawing/2014/main" id="{A6EFF959-4C37-A3E7-3818-1BC7441ED4F3}"/>
              </a:ext>
            </a:extLst>
          </p:cNvPr>
          <p:cNvSpPr txBox="1"/>
          <p:nvPr/>
        </p:nvSpPr>
        <p:spPr>
          <a:xfrm>
            <a:off x="6125984" y="3391308"/>
            <a:ext cx="2133862" cy="461601"/>
          </a:xfrm>
          <a:prstGeom prst="rect">
            <a:avLst/>
          </a:prstGeom>
          <a:noFill/>
        </p:spPr>
        <p:txBody>
          <a:bodyPr wrap="square" lIns="0" tIns="0" rIns="0" bIns="0" rtlCol="0" anchor="t">
            <a:spAutoFit/>
          </a:bodyPr>
          <a:lstStyle/>
          <a:p>
            <a:pPr algn="r" defTabSz="914422">
              <a:lnSpc>
                <a:spcPct val="120000"/>
              </a:lnSpc>
              <a:spcAft>
                <a:spcPts val="600"/>
              </a:spcAft>
              <a:defRPr/>
            </a:pPr>
            <a:r>
              <a:rPr lang="en-US" sz="1200" b="1" dirty="0">
                <a:solidFill>
                  <a:srgbClr val="00BFDE"/>
                </a:solidFill>
                <a:latin typeface="Open Sans ExtraBold"/>
                <a:ea typeface="Open Sans ExtraBold"/>
                <a:cs typeface="Open Sans ExtraBold"/>
              </a:rPr>
              <a:t>Emily </a:t>
            </a:r>
            <a:r>
              <a:rPr lang="en-US" sz="1200" b="1" dirty="0" err="1">
                <a:solidFill>
                  <a:srgbClr val="00BFDE"/>
                </a:solidFill>
                <a:latin typeface="Open Sans ExtraBold"/>
                <a:ea typeface="Open Sans ExtraBold"/>
                <a:cs typeface="Open Sans ExtraBold"/>
              </a:rPr>
              <a:t>Munsick</a:t>
            </a:r>
            <a:endParaRPr lang="en-US" dirty="0"/>
          </a:p>
          <a:p>
            <a:pPr algn="r" defTabSz="914422">
              <a:lnSpc>
                <a:spcPct val="120000"/>
              </a:lnSpc>
              <a:defRPr/>
            </a:pPr>
            <a:r>
              <a:rPr lang="en-US" sz="950" b="1">
                <a:solidFill>
                  <a:schemeClr val="bg1"/>
                </a:solidFill>
                <a:latin typeface="Open Sans SemiBold"/>
                <a:ea typeface="Open Sans SemiBold"/>
                <a:cs typeface="Open Sans SemiBold"/>
              </a:rPr>
              <a:t>IMEX America 2025 Attendee</a:t>
            </a:r>
            <a:endParaRPr lang="en-US" dirty="0">
              <a:solidFill>
                <a:schemeClr val="bg1"/>
              </a:solidFill>
            </a:endParaRPr>
          </a:p>
        </p:txBody>
      </p:sp>
      <p:pic>
        <p:nvPicPr>
          <p:cNvPr id="13" name="Picture 12">
            <a:extLst>
              <a:ext uri="{FF2B5EF4-FFF2-40B4-BE49-F238E27FC236}">
                <a16:creationId xmlns:a16="http://schemas.microsoft.com/office/drawing/2014/main" id="{5374FCA1-B64F-501F-BAB6-B0FF4D1465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flipH="1">
            <a:off x="5400675" y="587909"/>
            <a:ext cx="271354" cy="228406"/>
          </a:xfrm>
          <a:prstGeom prst="rect">
            <a:avLst/>
          </a:prstGeom>
        </p:spPr>
      </p:pic>
      <p:pic>
        <p:nvPicPr>
          <p:cNvPr id="15" name="Picture 14">
            <a:extLst>
              <a:ext uri="{FF2B5EF4-FFF2-40B4-BE49-F238E27FC236}">
                <a16:creationId xmlns:a16="http://schemas.microsoft.com/office/drawing/2014/main" id="{10FBCB20-4391-E5FE-E75F-129B025A705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7960277" y="3062926"/>
            <a:ext cx="299936" cy="221269"/>
          </a:xfrm>
          <a:prstGeom prst="rect">
            <a:avLst/>
          </a:prstGeom>
        </p:spPr>
      </p:pic>
      <p:sp>
        <p:nvSpPr>
          <p:cNvPr id="3" name="TextBox 2">
            <a:extLst>
              <a:ext uri="{FF2B5EF4-FFF2-40B4-BE49-F238E27FC236}">
                <a16:creationId xmlns:a16="http://schemas.microsoft.com/office/drawing/2014/main" id="{35DEB40F-0ED9-DC30-E33F-D6C4E8BE3C89}"/>
              </a:ext>
            </a:extLst>
          </p:cNvPr>
          <p:cNvSpPr txBox="1"/>
          <p:nvPr/>
        </p:nvSpPr>
        <p:spPr>
          <a:xfrm>
            <a:off x="9945976" y="6583155"/>
            <a:ext cx="2159566" cy="230832"/>
          </a:xfrm>
          <a:prstGeom prst="rect">
            <a:avLst/>
          </a:prstGeom>
          <a:noFill/>
        </p:spPr>
        <p:txBody>
          <a:bodyPr wrap="none" rtlCol="0">
            <a:spAutoFit/>
          </a:bodyPr>
          <a:lstStyle/>
          <a:p>
            <a:pPr algn="r"/>
            <a:r>
              <a:rPr lang="en-US" sz="700">
                <a:solidFill>
                  <a:schemeClr val="bg1"/>
                </a:solidFill>
                <a:effectLst/>
                <a:latin typeface="Open Sans" pitchFamily="2" charset="0"/>
              </a:rPr>
              <a:t>©2025 Encore Global LP or its subsidiaries</a:t>
            </a:r>
            <a:r>
              <a:rPr lang="en-US" sz="80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pPr algn="r"/>
              <a:t>2</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5" name="Graphic 14">
            <a:extLst>
              <a:ext uri="{FF2B5EF4-FFF2-40B4-BE49-F238E27FC236}">
                <a16:creationId xmlns:a16="http://schemas.microsoft.com/office/drawing/2014/main" id="{AD17517A-F073-9056-D5FD-7C277F5E093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00343" y="6472758"/>
            <a:ext cx="882136" cy="247487"/>
          </a:xfrm>
          <a:prstGeom prst="rect">
            <a:avLst/>
          </a:prstGeom>
        </p:spPr>
      </p:pic>
      <p:pic>
        <p:nvPicPr>
          <p:cNvPr id="30" name="Picture 29">
            <a:extLst>
              <a:ext uri="{FF2B5EF4-FFF2-40B4-BE49-F238E27FC236}">
                <a16:creationId xmlns:a16="http://schemas.microsoft.com/office/drawing/2014/main" id="{9DF6A94F-B8B0-1EE9-1880-57E6EC2731AF}"/>
              </a:ext>
            </a:extLst>
          </p:cNvPr>
          <p:cNvPicPr>
            <a:picLocks noChangeAspect="1"/>
          </p:cNvPicPr>
          <p:nvPr/>
        </p:nvPicPr>
        <p:blipFill>
          <a:blip r:embed="rId8"/>
          <a:srcRect l="824" t="-100" r="10995" b="100"/>
          <a:stretch>
            <a:fillRect/>
          </a:stretch>
        </p:blipFill>
        <p:spPr>
          <a:xfrm>
            <a:off x="8625862" y="2008386"/>
            <a:ext cx="3577605" cy="2283098"/>
          </a:xfrm>
          <a:prstGeom prst="rect">
            <a:avLst/>
          </a:prstGeom>
        </p:spPr>
      </p:pic>
      <p:grpSp>
        <p:nvGrpSpPr>
          <p:cNvPr id="25" name="Group 24">
            <a:extLst>
              <a:ext uri="{FF2B5EF4-FFF2-40B4-BE49-F238E27FC236}">
                <a16:creationId xmlns:a16="http://schemas.microsoft.com/office/drawing/2014/main" id="{BD34DA55-5BE5-15D7-B9E7-481DAA31F891}"/>
              </a:ext>
            </a:extLst>
          </p:cNvPr>
          <p:cNvGrpSpPr/>
          <p:nvPr/>
        </p:nvGrpSpPr>
        <p:grpSpPr>
          <a:xfrm>
            <a:off x="5568564" y="4230284"/>
            <a:ext cx="1707013" cy="679699"/>
            <a:chOff x="5814175" y="3924123"/>
            <a:chExt cx="1707013" cy="679699"/>
          </a:xfrm>
        </p:grpSpPr>
        <p:sp>
          <p:nvSpPr>
            <p:cNvPr id="23" name="object 18">
              <a:extLst>
                <a:ext uri="{FF2B5EF4-FFF2-40B4-BE49-F238E27FC236}">
                  <a16:creationId xmlns:a16="http://schemas.microsoft.com/office/drawing/2014/main" id="{3197C45E-893D-63AF-8D5C-400A0D5F908D}"/>
                </a:ext>
              </a:extLst>
            </p:cNvPr>
            <p:cNvSpPr txBox="1"/>
            <p:nvPr/>
          </p:nvSpPr>
          <p:spPr>
            <a:xfrm>
              <a:off x="5833901" y="3924123"/>
              <a:ext cx="1687287" cy="505267"/>
            </a:xfrm>
            <a:prstGeom prst="rect">
              <a:avLst/>
            </a:prstGeom>
          </p:spPr>
          <p:txBody>
            <a:bodyPr vert="horz" wrap="square" lIns="0" tIns="12700" rIns="0" bIns="0" rtlCol="0" anchor="t">
              <a:spAutoFit/>
            </a:bodyPr>
            <a:lstStyle>
              <a:defPPr>
                <a:defRPr kern="0"/>
              </a:defPPr>
            </a:lstStyle>
            <a:p>
              <a:pPr marL="12700">
                <a:spcBef>
                  <a:spcPts val="100"/>
                </a:spcBef>
              </a:pPr>
              <a:r>
                <a:rPr lang="en-US" sz="3200" b="1" dirty="0">
                  <a:solidFill>
                    <a:schemeClr val="bg1"/>
                  </a:solidFill>
                  <a:latin typeface="Open Sans ExtraBold" pitchFamily="2" charset="0"/>
                  <a:ea typeface="Open Sans ExtraBold" pitchFamily="2" charset="0"/>
                  <a:cs typeface="Open Sans ExtraBold" pitchFamily="2" charset="0"/>
                </a:rPr>
                <a:t>5,000</a:t>
              </a:r>
            </a:p>
          </p:txBody>
        </p:sp>
        <p:sp>
          <p:nvSpPr>
            <p:cNvPr id="24" name="object 19">
              <a:extLst>
                <a:ext uri="{FF2B5EF4-FFF2-40B4-BE49-F238E27FC236}">
                  <a16:creationId xmlns:a16="http://schemas.microsoft.com/office/drawing/2014/main" id="{3A8B7F52-E60E-F7C8-07E9-1DA27C20B3F6}"/>
                </a:ext>
              </a:extLst>
            </p:cNvPr>
            <p:cNvSpPr txBox="1"/>
            <p:nvPr/>
          </p:nvSpPr>
          <p:spPr>
            <a:xfrm>
              <a:off x="5814175" y="4406332"/>
              <a:ext cx="1145620" cy="197490"/>
            </a:xfrm>
            <a:prstGeom prst="rect">
              <a:avLst/>
            </a:prstGeom>
          </p:spPr>
          <p:txBody>
            <a:bodyPr vert="horz" wrap="square" lIns="0" tIns="12700" rIns="0" bIns="0" rtlCol="0" anchor="t">
              <a:spAutoFit/>
            </a:bodyPr>
            <a:lstStyle>
              <a:defPPr>
                <a:defRPr kern="0"/>
              </a:defPPr>
            </a:lstStyle>
            <a:p>
              <a:pPr marL="12700">
                <a:spcBef>
                  <a:spcPts val="100"/>
                </a:spcBef>
              </a:pPr>
              <a:r>
                <a:rPr lang="en-US" sz="1200" b="1" spc="-25">
                  <a:solidFill>
                    <a:srgbClr val="FFFFFF"/>
                  </a:solidFill>
                  <a:latin typeface="Open Sans SemiBold"/>
                  <a:cs typeface="Open Sans SemiBold"/>
                </a:rPr>
                <a:t>sq. ft. activation</a:t>
              </a:r>
              <a:endParaRPr lang="en-US" sz="1200" b="1" spc="-25">
                <a:solidFill>
                  <a:srgbClr val="FFFFFF"/>
                </a:solidFill>
                <a:latin typeface="Open Sans SemiBold"/>
                <a:ea typeface="Open Sans SemiBold"/>
                <a:cs typeface="Open Sans SemiBold"/>
              </a:endParaRPr>
            </a:p>
          </p:txBody>
        </p:sp>
      </p:grpSp>
      <p:sp>
        <p:nvSpPr>
          <p:cNvPr id="19" name="object 20">
            <a:extLst>
              <a:ext uri="{FF2B5EF4-FFF2-40B4-BE49-F238E27FC236}">
                <a16:creationId xmlns:a16="http://schemas.microsoft.com/office/drawing/2014/main" id="{83B55589-B974-0F0E-EAF1-EC000E57241F}"/>
              </a:ext>
            </a:extLst>
          </p:cNvPr>
          <p:cNvSpPr txBox="1"/>
          <p:nvPr/>
        </p:nvSpPr>
        <p:spPr>
          <a:xfrm>
            <a:off x="7160417" y="4241717"/>
            <a:ext cx="1328307" cy="505267"/>
          </a:xfrm>
          <a:prstGeom prst="rect">
            <a:avLst/>
          </a:prstGeom>
        </p:spPr>
        <p:txBody>
          <a:bodyPr vert="horz" wrap="square" lIns="0" tIns="12700" rIns="0" bIns="0" rtlCol="0" anchor="t">
            <a:spAutoFit/>
          </a:bodyPr>
          <a:lstStyle>
            <a:defPPr>
              <a:defRPr kern="0"/>
            </a:defPPr>
          </a:lstStyle>
          <a:p>
            <a:pPr marL="12700">
              <a:lnSpc>
                <a:spcPct val="100000"/>
              </a:lnSpc>
              <a:spcBef>
                <a:spcPts val="100"/>
              </a:spcBef>
            </a:pPr>
            <a:r>
              <a:rPr lang="en-US" sz="3200" b="1" spc="-50" dirty="0">
                <a:solidFill>
                  <a:srgbClr val="FFFFFF"/>
                </a:solidFill>
                <a:latin typeface="Open Sans ExtraBold" pitchFamily="2" charset="0"/>
                <a:ea typeface="Open Sans ExtraBold" pitchFamily="2" charset="0"/>
                <a:cs typeface="Open Sans ExtraBold" pitchFamily="2" charset="0"/>
              </a:rPr>
              <a:t>900+</a:t>
            </a:r>
            <a:endParaRPr sz="3200" b="1" dirty="0">
              <a:latin typeface="Open Sans ExtraBold" pitchFamily="2" charset="0"/>
              <a:ea typeface="Open Sans ExtraBold" pitchFamily="2" charset="0"/>
              <a:cs typeface="Open Sans ExtraBold" pitchFamily="2" charset="0"/>
            </a:endParaRPr>
          </a:p>
        </p:txBody>
      </p:sp>
      <p:sp>
        <p:nvSpPr>
          <p:cNvPr id="22" name="object 21">
            <a:extLst>
              <a:ext uri="{FF2B5EF4-FFF2-40B4-BE49-F238E27FC236}">
                <a16:creationId xmlns:a16="http://schemas.microsoft.com/office/drawing/2014/main" id="{CC0C9BE6-6B0F-CD1A-510F-3FFBB09D66BE}"/>
              </a:ext>
            </a:extLst>
          </p:cNvPr>
          <p:cNvSpPr txBox="1"/>
          <p:nvPr/>
        </p:nvSpPr>
        <p:spPr>
          <a:xfrm>
            <a:off x="7014963" y="4728197"/>
            <a:ext cx="1730286" cy="197490"/>
          </a:xfrm>
          <a:prstGeom prst="rect">
            <a:avLst/>
          </a:prstGeom>
        </p:spPr>
        <p:txBody>
          <a:bodyPr vert="horz" wrap="square" lIns="0" tIns="12700" rIns="0" bIns="0" rtlCol="0" anchor="t">
            <a:spAutoFit/>
          </a:bodyPr>
          <a:lstStyle>
            <a:defPPr>
              <a:defRPr kern="0"/>
            </a:defPPr>
          </a:lstStyle>
          <a:p>
            <a:pPr marL="12700">
              <a:spcBef>
                <a:spcPts val="100"/>
              </a:spcBef>
            </a:pPr>
            <a:r>
              <a:rPr lang="en-US" sz="1200" b="1" spc="-30">
                <a:solidFill>
                  <a:srgbClr val="FFFFFF"/>
                </a:solidFill>
                <a:latin typeface="Open Sans SemiBold"/>
                <a:cs typeface="Open Sans SemiBold"/>
              </a:rPr>
              <a:t>participant visits</a:t>
            </a:r>
            <a:endParaRPr lang="en-US" sz="1200" b="1" spc="-20">
              <a:solidFill>
                <a:srgbClr val="FFFFFF"/>
              </a:solidFill>
              <a:latin typeface="Open Sans SemiBold"/>
              <a:ea typeface="Open Sans SemiBold"/>
              <a:cs typeface="Open Sans SemiBold"/>
            </a:endParaRPr>
          </a:p>
        </p:txBody>
      </p:sp>
      <p:sp>
        <p:nvSpPr>
          <p:cNvPr id="17" name="object 22">
            <a:extLst>
              <a:ext uri="{FF2B5EF4-FFF2-40B4-BE49-F238E27FC236}">
                <a16:creationId xmlns:a16="http://schemas.microsoft.com/office/drawing/2014/main" id="{86469D49-ADBB-3901-3B9A-50843C54B7CA}"/>
              </a:ext>
            </a:extLst>
          </p:cNvPr>
          <p:cNvSpPr txBox="1"/>
          <p:nvPr/>
        </p:nvSpPr>
        <p:spPr>
          <a:xfrm>
            <a:off x="5890467" y="4950470"/>
            <a:ext cx="647269" cy="715948"/>
          </a:xfrm>
          <a:prstGeom prst="rect">
            <a:avLst/>
          </a:prstGeom>
        </p:spPr>
        <p:txBody>
          <a:bodyPr vert="horz" wrap="square" lIns="0" tIns="12700" rIns="0" bIns="0" rtlCol="0" anchor="t">
            <a:spAutoFit/>
          </a:bodyPr>
          <a:lstStyle>
            <a:defPPr>
              <a:defRPr kern="0"/>
            </a:defPPr>
          </a:lstStyle>
          <a:p>
            <a:pPr marL="12700">
              <a:spcBef>
                <a:spcPts val="100"/>
              </a:spcBef>
            </a:pPr>
            <a:r>
              <a:rPr lang="en-US" sz="3200" b="1" spc="-50" dirty="0">
                <a:solidFill>
                  <a:srgbClr val="FFFFFF"/>
                </a:solidFill>
                <a:latin typeface="Open Sans ExtraBold" pitchFamily="2" charset="0"/>
                <a:ea typeface="Open Sans ExtraBold" pitchFamily="2" charset="0"/>
                <a:cs typeface="Open Sans ExtraBold" pitchFamily="2" charset="0"/>
              </a:rPr>
              <a:t>17</a:t>
            </a:r>
            <a:r>
              <a:rPr lang="en-US" sz="4600" b="1" spc="-50" dirty="0">
                <a:solidFill>
                  <a:srgbClr val="FFFFFF"/>
                </a:solidFill>
                <a:latin typeface="Open Sans ExtraBold"/>
                <a:cs typeface="Open Sans ExtraBold"/>
              </a:rPr>
              <a:t> </a:t>
            </a:r>
            <a:endParaRPr sz="4600" dirty="0">
              <a:latin typeface="Open Sans ExtraBold"/>
              <a:cs typeface="Open Sans ExtraBold"/>
            </a:endParaRPr>
          </a:p>
        </p:txBody>
      </p:sp>
      <p:sp>
        <p:nvSpPr>
          <p:cNvPr id="18" name="object 23">
            <a:extLst>
              <a:ext uri="{FF2B5EF4-FFF2-40B4-BE49-F238E27FC236}">
                <a16:creationId xmlns:a16="http://schemas.microsoft.com/office/drawing/2014/main" id="{075F2B86-35FE-5F97-4366-8FC9275E9F3F}"/>
              </a:ext>
            </a:extLst>
          </p:cNvPr>
          <p:cNvSpPr txBox="1"/>
          <p:nvPr/>
        </p:nvSpPr>
        <p:spPr>
          <a:xfrm>
            <a:off x="5542265" y="5605920"/>
            <a:ext cx="1145620" cy="382156"/>
          </a:xfrm>
          <a:prstGeom prst="rect">
            <a:avLst/>
          </a:prstGeom>
        </p:spPr>
        <p:txBody>
          <a:bodyPr vert="horz" wrap="square" lIns="0" tIns="12700" rIns="0" bIns="0" rtlCol="0" anchor="t">
            <a:spAutoFit/>
          </a:bodyPr>
          <a:lstStyle>
            <a:defPPr>
              <a:defRPr kern="0"/>
            </a:defPPr>
          </a:lstStyle>
          <a:p>
            <a:pPr marL="12700" algn="ctr">
              <a:spcBef>
                <a:spcPts val="100"/>
              </a:spcBef>
            </a:pPr>
            <a:r>
              <a:rPr lang="en-US" sz="1200" b="1" spc="-30">
                <a:solidFill>
                  <a:srgbClr val="FFFFFF"/>
                </a:solidFill>
                <a:latin typeface="Open Sans SemiBold"/>
                <a:cs typeface="Open Sans SemiBold"/>
              </a:rPr>
              <a:t>educational</a:t>
            </a:r>
            <a:br>
              <a:rPr lang="en-US" sz="1200" b="1" spc="-30">
                <a:solidFill>
                  <a:srgbClr val="FFFFFF"/>
                </a:solidFill>
                <a:latin typeface="Open Sans SemiBold"/>
                <a:ea typeface="Open Sans SemiBold"/>
                <a:cs typeface="Open Sans SemiBold"/>
              </a:rPr>
            </a:br>
            <a:r>
              <a:rPr lang="en-US" sz="1200" b="1" spc="-30">
                <a:solidFill>
                  <a:srgbClr val="FFFFFF"/>
                </a:solidFill>
                <a:latin typeface="Open Sans SemiBold"/>
                <a:cs typeface="Open Sans SemiBold"/>
              </a:rPr>
              <a:t>sessions</a:t>
            </a:r>
            <a:endParaRPr lang="en-US" sz="1200" b="1" spc="-30">
              <a:solidFill>
                <a:srgbClr val="FFFFFF"/>
              </a:solidFill>
              <a:latin typeface="Open Sans SemiBold"/>
              <a:ea typeface="Open Sans SemiBold"/>
              <a:cs typeface="Open Sans SemiBold"/>
            </a:endParaRPr>
          </a:p>
        </p:txBody>
      </p:sp>
      <p:sp>
        <p:nvSpPr>
          <p:cNvPr id="26" name="object 22">
            <a:extLst>
              <a:ext uri="{FF2B5EF4-FFF2-40B4-BE49-F238E27FC236}">
                <a16:creationId xmlns:a16="http://schemas.microsoft.com/office/drawing/2014/main" id="{5D460FC1-FB86-121D-7EE5-1B21F4A0E7A6}"/>
              </a:ext>
            </a:extLst>
          </p:cNvPr>
          <p:cNvSpPr txBox="1"/>
          <p:nvPr/>
        </p:nvSpPr>
        <p:spPr>
          <a:xfrm>
            <a:off x="7163783" y="5114065"/>
            <a:ext cx="1099706" cy="505267"/>
          </a:xfrm>
          <a:prstGeom prst="rect">
            <a:avLst/>
          </a:prstGeom>
        </p:spPr>
        <p:txBody>
          <a:bodyPr vert="horz" wrap="square" lIns="0" tIns="12700" rIns="0" bIns="0" rtlCol="0" anchor="t">
            <a:spAutoFit/>
          </a:bodyPr>
          <a:lstStyle>
            <a:defPPr>
              <a:defRPr kern="0"/>
            </a:defPPr>
          </a:lstStyle>
          <a:p>
            <a:pPr marL="12700">
              <a:spcBef>
                <a:spcPts val="100"/>
              </a:spcBef>
            </a:pPr>
            <a:r>
              <a:rPr lang="en-US" sz="3200" b="1" spc="-50" dirty="0">
                <a:solidFill>
                  <a:srgbClr val="FFFFFF"/>
                </a:solidFill>
                <a:latin typeface="Open Sans ExtraBold" pitchFamily="2" charset="0"/>
                <a:ea typeface="Open Sans ExtraBold" pitchFamily="2" charset="0"/>
                <a:cs typeface="Open Sans ExtraBold" pitchFamily="2" charset="0"/>
              </a:rPr>
              <a:t>45% </a:t>
            </a:r>
            <a:endParaRPr sz="3200" b="1" dirty="0">
              <a:latin typeface="Open Sans ExtraBold" pitchFamily="2" charset="0"/>
              <a:ea typeface="Open Sans ExtraBold" pitchFamily="2" charset="0"/>
              <a:cs typeface="Open Sans ExtraBold" pitchFamily="2" charset="0"/>
            </a:endParaRPr>
          </a:p>
        </p:txBody>
      </p:sp>
      <p:sp>
        <p:nvSpPr>
          <p:cNvPr id="28" name="object 23">
            <a:extLst>
              <a:ext uri="{FF2B5EF4-FFF2-40B4-BE49-F238E27FC236}">
                <a16:creationId xmlns:a16="http://schemas.microsoft.com/office/drawing/2014/main" id="{F6B017A7-F0B9-0526-F289-C3DEB3488270}"/>
              </a:ext>
            </a:extLst>
          </p:cNvPr>
          <p:cNvSpPr txBox="1"/>
          <p:nvPr/>
        </p:nvSpPr>
        <p:spPr>
          <a:xfrm>
            <a:off x="6903706" y="5605920"/>
            <a:ext cx="1336120" cy="585871"/>
          </a:xfrm>
          <a:prstGeom prst="rect">
            <a:avLst/>
          </a:prstGeom>
        </p:spPr>
        <p:txBody>
          <a:bodyPr vert="horz" wrap="square" lIns="0" tIns="12700" rIns="0" bIns="0" rtlCol="0" anchor="t">
            <a:spAutoFit/>
          </a:bodyPr>
          <a:lstStyle>
            <a:defPPr>
              <a:defRPr kern="0"/>
            </a:defPPr>
          </a:lstStyle>
          <a:p>
            <a:pPr marL="12700" algn="ctr">
              <a:spcBef>
                <a:spcPts val="100"/>
              </a:spcBef>
            </a:pPr>
            <a:r>
              <a:rPr lang="en-US" sz="1200" b="1" spc="-30">
                <a:solidFill>
                  <a:srgbClr val="FFFFFF"/>
                </a:solidFill>
                <a:latin typeface="Open Sans SemiBold"/>
                <a:ea typeface="Open Sans SemiBold"/>
                <a:cs typeface="Open Sans SemiBold"/>
              </a:rPr>
              <a:t>Increase in on-site partnership meetings</a:t>
            </a:r>
          </a:p>
        </p:txBody>
      </p:sp>
      <p:grpSp>
        <p:nvGrpSpPr>
          <p:cNvPr id="6" name="Group 5">
            <a:extLst>
              <a:ext uri="{FF2B5EF4-FFF2-40B4-BE49-F238E27FC236}">
                <a16:creationId xmlns:a16="http://schemas.microsoft.com/office/drawing/2014/main" id="{A56C5CBC-D75F-E5DB-C54A-5A7A339D2C60}"/>
              </a:ext>
            </a:extLst>
          </p:cNvPr>
          <p:cNvGrpSpPr/>
          <p:nvPr/>
        </p:nvGrpSpPr>
        <p:grpSpPr>
          <a:xfrm>
            <a:off x="419140" y="942630"/>
            <a:ext cx="2410137" cy="261610"/>
            <a:chOff x="476649" y="1168355"/>
            <a:chExt cx="2410137" cy="261610"/>
          </a:xfrm>
        </p:grpSpPr>
        <p:grpSp>
          <p:nvGrpSpPr>
            <p:cNvPr id="7" name="Group 6">
              <a:extLst>
                <a:ext uri="{FF2B5EF4-FFF2-40B4-BE49-F238E27FC236}">
                  <a16:creationId xmlns:a16="http://schemas.microsoft.com/office/drawing/2014/main" id="{4F60CC68-4DEB-0008-2E58-F2EBC6A71CDA}"/>
                </a:ext>
              </a:extLst>
            </p:cNvPr>
            <p:cNvGrpSpPr/>
            <p:nvPr/>
          </p:nvGrpSpPr>
          <p:grpSpPr>
            <a:xfrm>
              <a:off x="476649" y="1169779"/>
              <a:ext cx="219896" cy="220264"/>
              <a:chOff x="476649" y="1169779"/>
              <a:chExt cx="219896" cy="220264"/>
            </a:xfrm>
          </p:grpSpPr>
          <p:sp>
            <p:nvSpPr>
              <p:cNvPr id="29" name="Rectangle 28">
                <a:hlinkClick r:id="rId9"/>
                <a:extLst>
                  <a:ext uri="{FF2B5EF4-FFF2-40B4-BE49-F238E27FC236}">
                    <a16:creationId xmlns:a16="http://schemas.microsoft.com/office/drawing/2014/main" id="{51638E18-7C3A-0426-17D6-0EA372F00513}"/>
                  </a:ext>
                </a:extLst>
              </p:cNvPr>
              <p:cNvSpPr/>
              <p:nvPr/>
            </p:nvSpPr>
            <p:spPr>
              <a:xfrm>
                <a:off x="476649" y="1169779"/>
                <a:ext cx="219896" cy="220264"/>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sp>
            <p:nvSpPr>
              <p:cNvPr id="32" name="Isosceles Triangle 25">
                <a:hlinkClick r:id="rId9"/>
                <a:extLst>
                  <a:ext uri="{FF2B5EF4-FFF2-40B4-BE49-F238E27FC236}">
                    <a16:creationId xmlns:a16="http://schemas.microsoft.com/office/drawing/2014/main" id="{306FB5FA-3E34-EFBB-9E95-38231CC19CFE}"/>
                  </a:ext>
                </a:extLst>
              </p:cNvPr>
              <p:cNvSpPr/>
              <p:nvPr/>
            </p:nvSpPr>
            <p:spPr>
              <a:xfrm rot="5400000">
                <a:off x="530586" y="1219912"/>
                <a:ext cx="126691" cy="121063"/>
              </a:xfrm>
              <a:prstGeom prst="triangle">
                <a:avLst>
                  <a:gd name="adj" fmla="val 5323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14" name="TextBox 36">
              <a:hlinkClick r:id="rId10"/>
              <a:extLst>
                <a:ext uri="{FF2B5EF4-FFF2-40B4-BE49-F238E27FC236}">
                  <a16:creationId xmlns:a16="http://schemas.microsoft.com/office/drawing/2014/main" id="{3E9654CA-449B-EC68-18EF-E0B8FE306AEA}"/>
                </a:ext>
              </a:extLst>
            </p:cNvPr>
            <p:cNvSpPr txBox="1"/>
            <p:nvPr/>
          </p:nvSpPr>
          <p:spPr>
            <a:xfrm>
              <a:off x="675297" y="1168355"/>
              <a:ext cx="2211489" cy="261610"/>
            </a:xfrm>
            <a:prstGeom prst="rect">
              <a:avLst/>
            </a:prstGeom>
            <a:noFill/>
          </p:spPr>
          <p:txBody>
            <a:bodyPr wrap="square" lIns="91440" tIns="45720" rIns="91440" bIns="45720" rtlCol="0" anchor="t">
              <a:spAutoFit/>
            </a:bodyPr>
            <a:lstStyle>
              <a:defPPr>
                <a:defRPr kern="0"/>
              </a:defPPr>
            </a:lstStyle>
            <a:p>
              <a:r>
                <a:rPr lang="en-US" sz="1100" b="1" dirty="0">
                  <a:latin typeface="Open Sans ExtraBold"/>
                  <a:ea typeface="Open Sans ExtraBold"/>
                  <a:cs typeface="Open Sans ExtraBold"/>
                </a:rPr>
                <a:t>CHECK OUT THE CASE STUDY</a:t>
              </a:r>
              <a:endParaRPr lang="en-US" sz="1100" b="1" dirty="0">
                <a:latin typeface="Open Sans ExtraBold" pitchFamily="2" charset="0"/>
                <a:ea typeface="Open Sans ExtraBold" pitchFamily="2" charset="0"/>
                <a:cs typeface="Open Sans ExtraBold" pitchFamily="2" charset="0"/>
              </a:endParaRPr>
            </a:p>
          </p:txBody>
        </p:sp>
      </p:grpSp>
    </p:spTree>
    <p:extLst>
      <p:ext uri="{BB962C8B-B14F-4D97-AF65-F5344CB8AC3E}">
        <p14:creationId xmlns:p14="http://schemas.microsoft.com/office/powerpoint/2010/main" val="3933723261"/>
      </p:ext>
    </p:extLst>
  </p:cSld>
  <p:clrMapOvr>
    <a:masterClrMapping/>
  </p:clrMapOvr>
</p:sld>
</file>

<file path=ppt/theme/theme1.xml><?xml version="1.0" encoding="utf-8"?>
<a:theme xmlns:a="http://schemas.openxmlformats.org/drawingml/2006/main" name="Office Theme">
  <a:themeElements>
    <a:clrScheme name="Encore">
      <a:dk1>
        <a:srgbClr val="1A1444"/>
      </a:dk1>
      <a:lt1>
        <a:srgbClr val="FFFFFF"/>
      </a:lt1>
      <a:dk2>
        <a:srgbClr val="1A1444"/>
      </a:dk2>
      <a:lt2>
        <a:srgbClr val="FFFFFF"/>
      </a:lt2>
      <a:accent1>
        <a:srgbClr val="1B75BC"/>
      </a:accent1>
      <a:accent2>
        <a:srgbClr val="00BFDE"/>
      </a:accent2>
      <a:accent3>
        <a:srgbClr val="E7018A"/>
      </a:accent3>
      <a:accent4>
        <a:srgbClr val="A7549F"/>
      </a:accent4>
      <a:accent5>
        <a:srgbClr val="D1D3D5"/>
      </a:accent5>
      <a:accent6>
        <a:srgbClr val="93C94E"/>
      </a:accent6>
      <a:hlink>
        <a:srgbClr val="1B75BC"/>
      </a:hlink>
      <a:folHlink>
        <a:srgbClr val="D1D3D5"/>
      </a:folHlink>
    </a:clrScheme>
    <a:fontScheme name="Custom 2">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ncore Enhanced Template 021225" id="{473D4910-684F-9B4B-8350-9BBEF89BD19F}" vid="{D31A6EA0-44D3-FD43-A48B-FE3E81ABEB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3005352-9269-204C-ABEC-078B9A4249C2}">
  <we:reference id="b0430364-2ab6-47cd-907e-f8b72239b204" version="4.12.61.0" store="EXCatalog" storeType="EXCatalog"/>
  <we:alternateReferences>
    <we:reference id="WA200000729" version="4.12.61.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C2263FAC3F424080F993E32EC212F7" ma:contentTypeVersion="17" ma:contentTypeDescription="Create a new document." ma:contentTypeScope="" ma:versionID="ed2257e224f6cc44aa882ea5a7f6886d">
  <xsd:schema xmlns:xsd="http://www.w3.org/2001/XMLSchema" xmlns:xs="http://www.w3.org/2001/XMLSchema" xmlns:p="http://schemas.microsoft.com/office/2006/metadata/properties" xmlns:ns2="847b18bd-c0e3-420a-a445-7d016bb18fa2" xmlns:ns3="00e31bd8-44b4-4ecc-a12c-088c6a030e6c" targetNamespace="http://schemas.microsoft.com/office/2006/metadata/properties" ma:root="true" ma:fieldsID="13d5ed7cc9e9e79df1b89c11c30f2845" ns2:_="" ns3:_="">
    <xsd:import namespace="847b18bd-c0e3-420a-a445-7d016bb18fa2"/>
    <xsd:import namespace="00e31bd8-44b4-4ecc-a12c-088c6a030e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Note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b18bd-c0e3-420a-a445-7d016bb18f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83b7034-6acb-4a3b-925f-eb080a5d509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Notes" ma:index="21" nillable="true" ma:displayName="Notes" ma:format="Dropdown" ma:internalName="Notes">
      <xsd:simpleType>
        <xsd:restriction base="dms:Text">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e31bd8-44b4-4ecc-a12c-088c6a030e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fba6864-7697-4dcd-a139-940b7820cee3}" ma:internalName="TaxCatchAll" ma:showField="CatchAllData" ma:web="00e31bd8-44b4-4ecc-a12c-088c6a030e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0e31bd8-44b4-4ecc-a12c-088c6a030e6c" xsi:nil="true"/>
    <lcf76f155ced4ddcb4097134ff3c332f xmlns="847b18bd-c0e3-420a-a445-7d016bb18fa2">
      <Terms xmlns="http://schemas.microsoft.com/office/infopath/2007/PartnerControls"/>
    </lcf76f155ced4ddcb4097134ff3c332f>
    <Notes xmlns="847b18bd-c0e3-420a-a445-7d016bb18fa2" xsi:nil="true"/>
  </documentManagement>
</p:properties>
</file>

<file path=customXml/itemProps1.xml><?xml version="1.0" encoding="utf-8"?>
<ds:datastoreItem xmlns:ds="http://schemas.openxmlformats.org/officeDocument/2006/customXml" ds:itemID="{D7D0B10E-6789-40D8-8ACC-5695CBE00126}">
  <ds:schemaRefs>
    <ds:schemaRef ds:uri="http://schemas.microsoft.com/sharepoint/v3/contenttype/forms"/>
  </ds:schemaRefs>
</ds:datastoreItem>
</file>

<file path=customXml/itemProps2.xml><?xml version="1.0" encoding="utf-8"?>
<ds:datastoreItem xmlns:ds="http://schemas.openxmlformats.org/officeDocument/2006/customXml" ds:itemID="{AB04B841-4B98-4157-BA34-55C2D9C7C2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7b18bd-c0e3-420a-a445-7d016bb18fa2"/>
    <ds:schemaRef ds:uri="00e31bd8-44b4-4ecc-a12c-088c6a030e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DC7766-F00B-4A1A-B891-EEFEB8AEE579}">
  <ds:schemaRefs>
    <ds:schemaRef ds:uri="http://schemas.microsoft.com/office/2006/documentManagement/types"/>
    <ds:schemaRef ds:uri="http://www.w3.org/XML/1998/namespace"/>
    <ds:schemaRef ds:uri="http://schemas.openxmlformats.org/package/2006/metadata/core-properties"/>
    <ds:schemaRef ds:uri="http://purl.org/dc/terms/"/>
    <ds:schemaRef ds:uri="847b18bd-c0e3-420a-a445-7d016bb18fa2"/>
    <ds:schemaRef ds:uri="http://purl.org/dc/elements/1.1/"/>
    <ds:schemaRef ds:uri="http://schemas.microsoft.com/office/infopath/2007/PartnerControls"/>
    <ds:schemaRef ds:uri="00e31bd8-44b4-4ecc-a12c-088c6a030e6c"/>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Encore-Enhanced-Template</Template>
  <TotalTime>7</TotalTime>
  <Words>342</Words>
  <Application>Microsoft Macintosh PowerPoint</Application>
  <PresentationFormat>Widescreen</PresentationFormat>
  <Paragraphs>32</Paragraphs>
  <Slides>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Aptos</vt:lpstr>
      <vt:lpstr>Arial</vt:lpstr>
      <vt:lpstr>Open Sans</vt:lpstr>
      <vt:lpstr>Open Sans ExtraBold</vt:lpstr>
      <vt:lpstr>Open Sans Light</vt:lpstr>
      <vt:lpstr>Open Sans SemiBold</vt:lpstr>
      <vt:lpstr>System Font Regular</vt:lpstr>
      <vt:lpstr>Wingdings</vt:lpstr>
      <vt:lpstr>Office Theme</vt:lpstr>
      <vt:lpstr>Reimagining Engagement at IMEX America 2025</vt:lpstr>
      <vt:lpstr>Reimaging Engagement: IMEX America '25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Vani</dc:creator>
  <cp:lastModifiedBy>Janet McRell</cp:lastModifiedBy>
  <cp:revision>215</cp:revision>
  <dcterms:created xsi:type="dcterms:W3CDTF">2025-03-10T20:35:57Z</dcterms:created>
  <dcterms:modified xsi:type="dcterms:W3CDTF">2025-12-11T15:31:17Z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0x01010030C2263FAC3F424080F993E32EC212F7</vt:lpwstr>
  </property>
  <property fmtid="{D5CDD505-2E9C-101B-9397-08002B2CF9AE}" pid="3" name="MediaServiceImageTags">
    <vt:lpwstr/>
  </property>
</Properties>
</file>