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handoutMasterIdLst>
    <p:handoutMasterId r:id="rId8"/>
  </p:handoutMasterIdLst>
  <p:sldIdLst>
    <p:sldId id="2147476209" r:id="rId5"/>
    <p:sldId id="214747621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FDE"/>
    <a:srgbClr val="DF1AA0"/>
    <a:srgbClr val="1A1444"/>
    <a:srgbClr val="1C74BD"/>
    <a:srgbClr val="A7549F"/>
    <a:srgbClr val="031059"/>
    <a:srgbClr val="1E74BC"/>
    <a:srgbClr val="E31A35"/>
    <a:srgbClr val="156082"/>
    <a:srgbClr val="0210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73391D-65FC-3E43-B8D1-6F6A5BD3FC3D}" v="91" dt="2025-10-15T14:19:55.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63"/>
    <p:restoredTop sz="94677"/>
  </p:normalViewPr>
  <p:slideViewPr>
    <p:cSldViewPr snapToGrid="0">
      <p:cViewPr varScale="1">
        <p:scale>
          <a:sx n="150" d="100"/>
          <a:sy n="150" d="100"/>
        </p:scale>
        <p:origin x="1560" y="4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Riordan" userId="S::michael.riordan@psav.com::6e4407ad-d48a-47a1-8aca-7d3890b3cda3" providerId="AD" clId="Web-{F0069853-F0D8-865A-223C-B841D7074558}"/>
    <pc:docChg chg="modSld">
      <pc:chgData name="Michael Riordan" userId="S::michael.riordan@psav.com::6e4407ad-d48a-47a1-8aca-7d3890b3cda3" providerId="AD" clId="Web-{F0069853-F0D8-865A-223C-B841D7074558}" dt="2025-10-13T16:14:16.094" v="3" actId="1076"/>
      <pc:docMkLst>
        <pc:docMk/>
      </pc:docMkLst>
      <pc:sldChg chg="modSp">
        <pc:chgData name="Michael Riordan" userId="S::michael.riordan@psav.com::6e4407ad-d48a-47a1-8aca-7d3890b3cda3" providerId="AD" clId="Web-{F0069853-F0D8-865A-223C-B841D7074558}" dt="2025-10-13T16:14:16.094" v="3" actId="1076"/>
        <pc:sldMkLst>
          <pc:docMk/>
          <pc:sldMk cId="3933723261" sldId="2147476210"/>
        </pc:sldMkLst>
        <pc:spChg chg="mod">
          <ac:chgData name="Michael Riordan" userId="S::michael.riordan@psav.com::6e4407ad-d48a-47a1-8aca-7d3890b3cda3" providerId="AD" clId="Web-{F0069853-F0D8-865A-223C-B841D7074558}" dt="2025-10-13T16:14:16.094" v="3" actId="1076"/>
          <ac:spMkLst>
            <pc:docMk/>
            <pc:sldMk cId="3933723261" sldId="2147476210"/>
            <ac:spMk id="2" creationId="{D00FD8C8-DF94-6136-AC81-7369144BFDC8}"/>
          </ac:spMkLst>
        </pc:spChg>
        <pc:spChg chg="mod">
          <ac:chgData name="Michael Riordan" userId="S::michael.riordan@psav.com::6e4407ad-d48a-47a1-8aca-7d3890b3cda3" providerId="AD" clId="Web-{F0069853-F0D8-865A-223C-B841D7074558}" dt="2025-10-13T16:14:10.969" v="2" actId="20577"/>
          <ac:spMkLst>
            <pc:docMk/>
            <pc:sldMk cId="3933723261" sldId="2147476210"/>
            <ac:spMk id="10" creationId="{A4A5B2B9-F6BB-5594-4705-DE477C420413}"/>
          </ac:spMkLst>
        </pc:spChg>
      </pc:sldChg>
    </pc:docChg>
  </pc:docChgLst>
  <pc:docChgLst>
    <pc:chgData name="Michael Riordan" userId="6e4407ad-d48a-47a1-8aca-7d3890b3cda3" providerId="ADAL" clId="{A7CE23E1-26D3-5504-B99E-B6C16FE90EC1}"/>
    <pc:docChg chg="custSel modSld">
      <pc:chgData name="Michael Riordan" userId="6e4407ad-d48a-47a1-8aca-7d3890b3cda3" providerId="ADAL" clId="{A7CE23E1-26D3-5504-B99E-B6C16FE90EC1}" dt="2025-10-15T14:19:55.523" v="332"/>
      <pc:docMkLst>
        <pc:docMk/>
      </pc:docMkLst>
      <pc:sldChg chg="modSp mod">
        <pc:chgData name="Michael Riordan" userId="6e4407ad-d48a-47a1-8aca-7d3890b3cda3" providerId="ADAL" clId="{A7CE23E1-26D3-5504-B99E-B6C16FE90EC1}" dt="2025-10-06T14:20:20.054" v="97" actId="1036"/>
        <pc:sldMkLst>
          <pc:docMk/>
          <pc:sldMk cId="1375181110" sldId="2147476209"/>
        </pc:sldMkLst>
        <pc:spChg chg="mod">
          <ac:chgData name="Michael Riordan" userId="6e4407ad-d48a-47a1-8aca-7d3890b3cda3" providerId="ADAL" clId="{A7CE23E1-26D3-5504-B99E-B6C16FE90EC1}" dt="2025-10-06T14:20:20.054" v="97" actId="1036"/>
          <ac:spMkLst>
            <pc:docMk/>
            <pc:sldMk cId="1375181110" sldId="2147476209"/>
            <ac:spMk id="17" creationId="{7BAD476E-E407-A8A3-E1BE-0981E0D8F122}"/>
          </ac:spMkLst>
        </pc:spChg>
        <pc:picChg chg="mod">
          <ac:chgData name="Michael Riordan" userId="6e4407ad-d48a-47a1-8aca-7d3890b3cda3" providerId="ADAL" clId="{A7CE23E1-26D3-5504-B99E-B6C16FE90EC1}" dt="2025-10-06T14:19:54.697" v="90" actId="18331"/>
          <ac:picMkLst>
            <pc:docMk/>
            <pc:sldMk cId="1375181110" sldId="2147476209"/>
            <ac:picMk id="13" creationId="{D4E35579-9BE9-32D5-8A40-6ED5DDCFB00F}"/>
          </ac:picMkLst>
        </pc:picChg>
      </pc:sldChg>
      <pc:sldChg chg="addSp delSp modSp mod">
        <pc:chgData name="Michael Riordan" userId="6e4407ad-d48a-47a1-8aca-7d3890b3cda3" providerId="ADAL" clId="{A7CE23E1-26D3-5504-B99E-B6C16FE90EC1}" dt="2025-10-15T14:19:55.523" v="332"/>
        <pc:sldMkLst>
          <pc:docMk/>
          <pc:sldMk cId="3933723261" sldId="2147476210"/>
        </pc:sldMkLst>
        <pc:spChg chg="mod">
          <ac:chgData name="Michael Riordan" userId="6e4407ad-d48a-47a1-8aca-7d3890b3cda3" providerId="ADAL" clId="{A7CE23E1-26D3-5504-B99E-B6C16FE90EC1}" dt="2025-10-06T14:09:37.464" v="12" actId="1035"/>
          <ac:spMkLst>
            <pc:docMk/>
            <pc:sldMk cId="3933723261" sldId="2147476210"/>
            <ac:spMk id="2" creationId="{D00FD8C8-DF94-6136-AC81-7369144BFDC8}"/>
          </ac:spMkLst>
        </pc:spChg>
        <pc:spChg chg="add mod">
          <ac:chgData name="Michael Riordan" userId="6e4407ad-d48a-47a1-8aca-7d3890b3cda3" providerId="ADAL" clId="{A7CE23E1-26D3-5504-B99E-B6C16FE90EC1}" dt="2025-10-06T14:12:08.643" v="88" actId="121"/>
          <ac:spMkLst>
            <pc:docMk/>
            <pc:sldMk cId="3933723261" sldId="2147476210"/>
            <ac:spMk id="3" creationId="{35DEB40F-0ED9-DC30-E33F-D6C4E8BE3C89}"/>
          </ac:spMkLst>
        </pc:spChg>
        <pc:spChg chg="mod">
          <ac:chgData name="Michael Riordan" userId="6e4407ad-d48a-47a1-8aca-7d3890b3cda3" providerId="ADAL" clId="{A7CE23E1-26D3-5504-B99E-B6C16FE90EC1}" dt="2025-10-06T14:10:51.440" v="71" actId="1036"/>
          <ac:spMkLst>
            <pc:docMk/>
            <pc:sldMk cId="3933723261" sldId="2147476210"/>
            <ac:spMk id="4" creationId="{59154CB0-AD57-80EA-6191-33FC78BC5AD1}"/>
          </ac:spMkLst>
        </pc:spChg>
        <pc:spChg chg="add mod">
          <ac:chgData name="Michael Riordan" userId="6e4407ad-d48a-47a1-8aca-7d3890b3cda3" providerId="ADAL" clId="{A7CE23E1-26D3-5504-B99E-B6C16FE90EC1}" dt="2025-10-15T14:11:15.861" v="303" actId="14100"/>
          <ac:spMkLst>
            <pc:docMk/>
            <pc:sldMk cId="3933723261" sldId="2147476210"/>
            <ac:spMk id="6" creationId="{ACC88387-5252-C973-439D-C359C5B7214A}"/>
          </ac:spMkLst>
        </pc:spChg>
        <pc:spChg chg="mod">
          <ac:chgData name="Michael Riordan" userId="6e4407ad-d48a-47a1-8aca-7d3890b3cda3" providerId="ADAL" clId="{A7CE23E1-26D3-5504-B99E-B6C16FE90EC1}" dt="2025-10-06T14:10:51.440" v="71" actId="1036"/>
          <ac:spMkLst>
            <pc:docMk/>
            <pc:sldMk cId="3933723261" sldId="2147476210"/>
            <ac:spMk id="8" creationId="{8B3D6448-E4A8-7F24-1E33-88A088E38BAB}"/>
          </ac:spMkLst>
        </pc:spChg>
        <pc:spChg chg="mod">
          <ac:chgData name="Michael Riordan" userId="6e4407ad-d48a-47a1-8aca-7d3890b3cda3" providerId="ADAL" clId="{A7CE23E1-26D3-5504-B99E-B6C16FE90EC1}" dt="2025-10-06T14:10:51.440" v="71" actId="1036"/>
          <ac:spMkLst>
            <pc:docMk/>
            <pc:sldMk cId="3933723261" sldId="2147476210"/>
            <ac:spMk id="9" creationId="{C045DDB9-D0EA-3DAC-3FF8-A24822749224}"/>
          </ac:spMkLst>
        </pc:spChg>
        <pc:spChg chg="mod">
          <ac:chgData name="Michael Riordan" userId="6e4407ad-d48a-47a1-8aca-7d3890b3cda3" providerId="ADAL" clId="{A7CE23E1-26D3-5504-B99E-B6C16FE90EC1}" dt="2025-10-06T14:11:04.982" v="73" actId="1036"/>
          <ac:spMkLst>
            <pc:docMk/>
            <pc:sldMk cId="3933723261" sldId="2147476210"/>
            <ac:spMk id="10" creationId="{A4A5B2B9-F6BB-5594-4705-DE477C420413}"/>
          </ac:spMkLst>
        </pc:spChg>
        <pc:spChg chg="mod">
          <ac:chgData name="Michael Riordan" userId="6e4407ad-d48a-47a1-8aca-7d3890b3cda3" providerId="ADAL" clId="{A7CE23E1-26D3-5504-B99E-B6C16FE90EC1}" dt="2025-10-06T14:11:04.982" v="73" actId="1036"/>
          <ac:spMkLst>
            <pc:docMk/>
            <pc:sldMk cId="3933723261" sldId="2147476210"/>
            <ac:spMk id="11" creationId="{22CB51D5-BF00-B396-32BD-996A961DAE7B}"/>
          </ac:spMkLst>
        </pc:spChg>
        <pc:spChg chg="mod">
          <ac:chgData name="Michael Riordan" userId="6e4407ad-d48a-47a1-8aca-7d3890b3cda3" providerId="ADAL" clId="{A7CE23E1-26D3-5504-B99E-B6C16FE90EC1}" dt="2025-10-06T14:10:51.440" v="71" actId="1036"/>
          <ac:spMkLst>
            <pc:docMk/>
            <pc:sldMk cId="3933723261" sldId="2147476210"/>
            <ac:spMk id="12" creationId="{F1427837-B398-86E2-5659-5745F3AEE374}"/>
          </ac:spMkLst>
        </pc:spChg>
        <pc:spChg chg="mod">
          <ac:chgData name="Michael Riordan" userId="6e4407ad-d48a-47a1-8aca-7d3890b3cda3" providerId="ADAL" clId="{A7CE23E1-26D3-5504-B99E-B6C16FE90EC1}" dt="2025-10-06T14:21:01.068" v="103" actId="1037"/>
          <ac:spMkLst>
            <pc:docMk/>
            <pc:sldMk cId="3933723261" sldId="2147476210"/>
            <ac:spMk id="18" creationId="{02C2EF67-BF3D-FDB6-E4B4-D1BF5010ED33}"/>
          </ac:spMkLst>
        </pc:spChg>
        <pc:spChg chg="mod">
          <ac:chgData name="Michael Riordan" userId="6e4407ad-d48a-47a1-8aca-7d3890b3cda3" providerId="ADAL" clId="{A7CE23E1-26D3-5504-B99E-B6C16FE90EC1}" dt="2025-10-15T14:19:55.523" v="332"/>
          <ac:spMkLst>
            <pc:docMk/>
            <pc:sldMk cId="3933723261" sldId="2147476210"/>
            <ac:spMk id="25" creationId="{D6CD4DF9-7428-B028-64A6-30360D9EB43C}"/>
          </ac:spMkLst>
        </pc:spChg>
        <pc:spChg chg="mod">
          <ac:chgData name="Michael Riordan" userId="6e4407ad-d48a-47a1-8aca-7d3890b3cda3" providerId="ADAL" clId="{A7CE23E1-26D3-5504-B99E-B6C16FE90EC1}" dt="2025-10-15T14:19:43.728" v="331"/>
          <ac:spMkLst>
            <pc:docMk/>
            <pc:sldMk cId="3933723261" sldId="2147476210"/>
            <ac:spMk id="26" creationId="{97F2E168-F605-7CE0-71F5-BD8C0CC8E246}"/>
          </ac:spMkLst>
        </pc:spChg>
        <pc:spChg chg="mod">
          <ac:chgData name="Michael Riordan" userId="6e4407ad-d48a-47a1-8aca-7d3890b3cda3" providerId="ADAL" clId="{A7CE23E1-26D3-5504-B99E-B6C16FE90EC1}" dt="2025-10-15T14:18:49.490" v="330"/>
          <ac:spMkLst>
            <pc:docMk/>
            <pc:sldMk cId="3933723261" sldId="2147476210"/>
            <ac:spMk id="28" creationId="{8BEA2AB4-61C8-FA37-58EA-6DA292D0F70B}"/>
          </ac:spMkLst>
        </pc:spChg>
        <pc:grpChg chg="add mod">
          <ac:chgData name="Michael Riordan" userId="6e4407ad-d48a-47a1-8aca-7d3890b3cda3" providerId="ADAL" clId="{A7CE23E1-26D3-5504-B99E-B6C16FE90EC1}" dt="2025-10-15T14:11:19.638" v="310" actId="1036"/>
          <ac:grpSpMkLst>
            <pc:docMk/>
            <pc:sldMk cId="3933723261" sldId="2147476210"/>
            <ac:grpSpMk id="23" creationId="{3714B677-5A59-BC71-F90C-A0AE1805564B}"/>
          </ac:grpSpMkLst>
        </pc:grpChg>
        <pc:grpChg chg="mod">
          <ac:chgData name="Michael Riordan" userId="6e4407ad-d48a-47a1-8aca-7d3890b3cda3" providerId="ADAL" clId="{A7CE23E1-26D3-5504-B99E-B6C16FE90EC1}" dt="2025-10-15T14:05:50.147" v="288"/>
          <ac:grpSpMkLst>
            <pc:docMk/>
            <pc:sldMk cId="3933723261" sldId="2147476210"/>
            <ac:grpSpMk id="24" creationId="{7DA0E39C-4CC8-DEF9-B3A8-1FE6CC5AD87D}"/>
          </ac:grpSpMkLst>
        </pc:grpChg>
        <pc:picChg chg="add mod">
          <ac:chgData name="Michael Riordan" userId="6e4407ad-d48a-47a1-8aca-7d3890b3cda3" providerId="ADAL" clId="{A7CE23E1-26D3-5504-B99E-B6C16FE90EC1}" dt="2025-10-06T14:16:26.263" v="89"/>
          <ac:picMkLst>
            <pc:docMk/>
            <pc:sldMk cId="3933723261" sldId="2147476210"/>
            <ac:picMk id="5" creationId="{AD17517A-F073-9056-D5FD-7C277F5E0937}"/>
          </ac:picMkLst>
        </pc:picChg>
        <pc:picChg chg="mod modCrop">
          <ac:chgData name="Michael Riordan" userId="6e4407ad-d48a-47a1-8aca-7d3890b3cda3" providerId="ADAL" clId="{A7CE23E1-26D3-5504-B99E-B6C16FE90EC1}" dt="2025-10-15T14:02:11.593" v="131" actId="1035"/>
          <ac:picMkLst>
            <pc:docMk/>
            <pc:sldMk cId="3933723261" sldId="2147476210"/>
            <ac:picMk id="31" creationId="{477989A1-FC15-BB65-925D-90EC7661246F}"/>
          </ac:picMkLst>
        </pc:picChg>
        <pc:picChg chg="mod modCrop">
          <ac:chgData name="Michael Riordan" userId="6e4407ad-d48a-47a1-8aca-7d3890b3cda3" providerId="ADAL" clId="{A7CE23E1-26D3-5504-B99E-B6C16FE90EC1}" dt="2025-10-15T14:12:27.778" v="329" actId="18131"/>
          <ac:picMkLst>
            <pc:docMk/>
            <pc:sldMk cId="3933723261" sldId="2147476210"/>
            <ac:picMk id="36" creationId="{9DBB25AE-EF6A-24DF-24C3-71118EA1C52F}"/>
          </ac:picMkLst>
        </pc:picChg>
        <pc:picChg chg="mod">
          <ac:chgData name="Michael Riordan" userId="6e4407ad-d48a-47a1-8aca-7d3890b3cda3" providerId="ADAL" clId="{A7CE23E1-26D3-5504-B99E-B6C16FE90EC1}" dt="2025-10-15T14:12:10.541" v="325" actId="1036"/>
          <ac:picMkLst>
            <pc:docMk/>
            <pc:sldMk cId="3933723261" sldId="2147476210"/>
            <ac:picMk id="37" creationId="{006B0DEF-BF51-4D85-C3AC-D497F490E809}"/>
          </ac:picMkLst>
        </pc:picChg>
        <pc:cxnChg chg="del">
          <ac:chgData name="Michael Riordan" userId="6e4407ad-d48a-47a1-8aca-7d3890b3cda3" providerId="ADAL" clId="{A7CE23E1-26D3-5504-B99E-B6C16FE90EC1}" dt="2025-10-15T14:02:17.317" v="132" actId="478"/>
          <ac:cxnSpMkLst>
            <pc:docMk/>
            <pc:sldMk cId="3933723261" sldId="2147476210"/>
            <ac:cxnSpMk id="7" creationId="{BD596216-50FA-7F1A-A7F4-6E6634F0087A}"/>
          </ac:cxnSpMkLst>
        </pc:cxnChg>
        <pc:cxnChg chg="del">
          <ac:chgData name="Michael Riordan" userId="6e4407ad-d48a-47a1-8aca-7d3890b3cda3" providerId="ADAL" clId="{A7CE23E1-26D3-5504-B99E-B6C16FE90EC1}" dt="2025-10-15T14:02:24.788" v="134" actId="478"/>
          <ac:cxnSpMkLst>
            <pc:docMk/>
            <pc:sldMk cId="3933723261" sldId="2147476210"/>
            <ac:cxnSpMk id="14" creationId="{E316F188-1980-A9C7-A43F-804222616C93}"/>
          </ac:cxnSpMkLst>
        </pc:cxnChg>
      </pc:sldChg>
    </pc:docChg>
  </pc:docChgLst>
  <pc:docChgLst>
    <pc:chgData name="Keyuri Parmar" userId="f6fd9038-3749-4bb3-ba32-b44174b236fb" providerId="ADAL" clId="{94F2E313-EB34-4505-9B98-E758C3D833E9}"/>
    <pc:docChg chg="modSld">
      <pc:chgData name="Keyuri Parmar" userId="f6fd9038-3749-4bb3-ba32-b44174b236fb" providerId="ADAL" clId="{94F2E313-EB34-4505-9B98-E758C3D833E9}" dt="2025-10-13T17:12:04.982" v="7" actId="1035"/>
      <pc:docMkLst>
        <pc:docMk/>
      </pc:docMkLst>
      <pc:sldChg chg="modSp mod">
        <pc:chgData name="Keyuri Parmar" userId="f6fd9038-3749-4bb3-ba32-b44174b236fb" providerId="ADAL" clId="{94F2E313-EB34-4505-9B98-E758C3D833E9}" dt="2025-10-13T17:12:04.982" v="7" actId="1035"/>
        <pc:sldMkLst>
          <pc:docMk/>
          <pc:sldMk cId="3933723261" sldId="2147476210"/>
        </pc:sldMkLst>
        <pc:spChg chg="mod">
          <ac:chgData name="Keyuri Parmar" userId="f6fd9038-3749-4bb3-ba32-b44174b236fb" providerId="ADAL" clId="{94F2E313-EB34-4505-9B98-E758C3D833E9}" dt="2025-10-13T17:12:04.982" v="7" actId="1035"/>
          <ac:spMkLst>
            <pc:docMk/>
            <pc:sldMk cId="3933723261" sldId="2147476210"/>
            <ac:spMk id="2" creationId="{D00FD8C8-DF94-6136-AC81-7369144BFDC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43D653-4700-81CA-4439-C8380C908D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F230A1-ABD6-FD5F-09FD-8A71A27FE0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BC84B4-0269-804A-8B18-0D39C71FE8AB}" type="datetimeFigureOut">
              <a:rPr lang="en-US" smtClean="0"/>
              <a:t>10/16/2025</a:t>
            </a:fld>
            <a:endParaRPr lang="en-US"/>
          </a:p>
        </p:txBody>
      </p:sp>
      <p:sp>
        <p:nvSpPr>
          <p:cNvPr id="4" name="Footer Placeholder 3">
            <a:extLst>
              <a:ext uri="{FF2B5EF4-FFF2-40B4-BE49-F238E27FC236}">
                <a16:creationId xmlns:a16="http://schemas.microsoft.com/office/drawing/2014/main" id="{7B116228-A6F7-FF1A-D7CB-1997DE8139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5124B5E-6210-7521-544E-AB41252207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7B65A7-EB41-FA4F-9965-6D050A57807A}" type="slidenum">
              <a:rPr lang="en-US" smtClean="0"/>
              <a:t>‹#›</a:t>
            </a:fld>
            <a:endParaRPr lang="en-US"/>
          </a:p>
        </p:txBody>
      </p:sp>
    </p:spTree>
    <p:extLst>
      <p:ext uri="{BB962C8B-B14F-4D97-AF65-F5344CB8AC3E}">
        <p14:creationId xmlns:p14="http://schemas.microsoft.com/office/powerpoint/2010/main" val="1825130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451984-A113-7942-B147-FE6C535C4700}"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46757B-DB44-7A4A-8B54-4210453CF9D7}" type="slidenum">
              <a:rPr lang="en-US" smtClean="0"/>
              <a:t>‹#›</a:t>
            </a:fld>
            <a:endParaRPr lang="en-US"/>
          </a:p>
        </p:txBody>
      </p:sp>
    </p:spTree>
    <p:extLst>
      <p:ext uri="{BB962C8B-B14F-4D97-AF65-F5344CB8AC3E}">
        <p14:creationId xmlns:p14="http://schemas.microsoft.com/office/powerpoint/2010/main" val="3083594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EEB66-6694-0839-171A-55A181E5B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23182-6D38-50AE-BF1B-9FBA34A72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81FE1-6CE3-8E62-EAD7-5EF0BFAEDF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7F6C0B-8CF8-3E2B-11FF-06F134620864}"/>
              </a:ext>
            </a:extLst>
          </p:cNvPr>
          <p:cNvSpPr>
            <a:spLocks noGrp="1"/>
          </p:cNvSpPr>
          <p:nvPr>
            <p:ph type="sldNum" sz="quarter" idx="5"/>
          </p:nvPr>
        </p:nvSpPr>
        <p:spPr/>
        <p:txBody>
          <a:bodyPr/>
          <a:lstStyle/>
          <a:p>
            <a:fld id="{9F69F637-0233-4915-B0B0-708112FD26E9}" type="slidenum">
              <a:rPr lang="en-US" smtClean="0"/>
              <a:t>2</a:t>
            </a:fld>
            <a:endParaRPr lang="en-US"/>
          </a:p>
        </p:txBody>
      </p:sp>
    </p:spTree>
    <p:extLst>
      <p:ext uri="{BB962C8B-B14F-4D97-AF65-F5344CB8AC3E}">
        <p14:creationId xmlns:p14="http://schemas.microsoft.com/office/powerpoint/2010/main" val="2351540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ody-Tex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199" y="1572768"/>
            <a:ext cx="9980365" cy="4497526"/>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pic>
        <p:nvPicPr>
          <p:cNvPr id="15" name="Graphic 14">
            <a:extLst>
              <a:ext uri="{FF2B5EF4-FFF2-40B4-BE49-F238E27FC236}">
                <a16:creationId xmlns:a16="http://schemas.microsoft.com/office/drawing/2014/main" id="{144E317E-71BA-3DCE-995A-3889ABDB70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spTree>
    <p:extLst>
      <p:ext uri="{BB962C8B-B14F-4D97-AF65-F5344CB8AC3E}">
        <p14:creationId xmlns:p14="http://schemas.microsoft.com/office/powerpoint/2010/main" val="299241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Body">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7A1969-6C17-2611-9250-162169C97D37}"/>
              </a:ext>
            </a:extLst>
          </p:cNvPr>
          <p:cNvSpPr/>
          <p:nvPr userDrawn="1"/>
        </p:nvSpPr>
        <p:spPr>
          <a:xfrm>
            <a:off x="8624114" y="0"/>
            <a:ext cx="356911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lvl1pPr>
              <a:defRPr>
                <a:solidFill>
                  <a:schemeClr val="tx1"/>
                </a:solidFill>
              </a:defRPr>
            </a:lvl1p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2"/>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69724"/>
            <a:ext cx="7135762" cy="347570"/>
          </a:xfrm>
          <a:prstGeom prst="rect">
            <a:avLst/>
          </a:prstGeom>
        </p:spPr>
        <p:txBody>
          <a:bodyPr vert="horz" lIns="91440" tIns="45720" rIns="91440" bIns="45720" rtlCol="0">
            <a:no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2" name="Text Placeholder 2">
            <a:extLst>
              <a:ext uri="{FF2B5EF4-FFF2-40B4-BE49-F238E27FC236}">
                <a16:creationId xmlns:a16="http://schemas.microsoft.com/office/drawing/2014/main" id="{C958F0D1-7EE9-FF8B-EB27-B36CB20F2783}"/>
              </a:ext>
            </a:extLst>
          </p:cNvPr>
          <p:cNvSpPr>
            <a:spLocks noGrp="1"/>
          </p:cNvSpPr>
          <p:nvPr>
            <p:ph idx="10" hasCustomPrompt="1"/>
          </p:nvPr>
        </p:nvSpPr>
        <p:spPr>
          <a:xfrm>
            <a:off x="838198" y="3875388"/>
            <a:ext cx="7135762" cy="347570"/>
          </a:xfrm>
          <a:prstGeom prst="rect">
            <a:avLst/>
          </a:prstGeom>
        </p:spPr>
        <p:txBody>
          <a:bodyPr vert="horz" lIns="91440" tIns="45720" rIns="91440" bIns="45720" rtlCol="0">
            <a:no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035281"/>
            <a:ext cx="7135760" cy="1700982"/>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14" name="Text Placeholder 16">
            <a:extLst>
              <a:ext uri="{FF2B5EF4-FFF2-40B4-BE49-F238E27FC236}">
                <a16:creationId xmlns:a16="http://schemas.microsoft.com/office/drawing/2014/main" id="{6231DF79-BE39-5B65-4E83-7A62CF0C6A7C}"/>
              </a:ext>
            </a:extLst>
          </p:cNvPr>
          <p:cNvSpPr>
            <a:spLocks noGrp="1"/>
          </p:cNvSpPr>
          <p:nvPr>
            <p:ph type="body" sz="quarter" idx="12" hasCustomPrompt="1"/>
          </p:nvPr>
        </p:nvSpPr>
        <p:spPr>
          <a:xfrm>
            <a:off x="838200" y="4362083"/>
            <a:ext cx="7135760" cy="1700982"/>
          </a:xfrm>
          <a:prstGeom prst="rect">
            <a:avLst/>
          </a:prstGeom>
        </p:spPr>
        <p:txBody>
          <a:bodyPr>
            <a:noAutofit/>
          </a:bodyPr>
          <a:lstStyle>
            <a:lvl1pPr marL="285750" indent="-285750">
              <a:lnSpc>
                <a:spcPct val="90000"/>
              </a:lnSpc>
              <a:buFont typeface="Wingdings" pitchFamily="2" charset="2"/>
              <a:buChar char="§"/>
              <a:defRPr b="0" i="0">
                <a:solidFill>
                  <a:schemeClr val="tx1"/>
                </a:solidFill>
                <a:latin typeface="Open Sans" pitchFamily="2" charset="0"/>
                <a:ea typeface="Open Sans" pitchFamily="2" charset="0"/>
                <a:cs typeface="Open Sans" pitchFamily="2" charset="0"/>
              </a:defRPr>
            </a:lvl1pPr>
          </a:lstStyle>
          <a:p>
            <a:pPr lvl="0"/>
            <a:r>
              <a:rPr lang="en-US"/>
              <a:t>Bullet 1</a:t>
            </a:r>
          </a:p>
          <a:p>
            <a:pPr lvl="0"/>
            <a:r>
              <a:rPr lang="en-US"/>
              <a:t>Bullet 2</a:t>
            </a:r>
          </a:p>
          <a:p>
            <a:pPr lvl="0"/>
            <a:r>
              <a:rPr lang="en-US"/>
              <a:t>Bullet 3</a:t>
            </a:r>
          </a:p>
          <a:p>
            <a:pPr lvl="0"/>
            <a:r>
              <a:rPr lang="en-US"/>
              <a:t>Bullet 4</a:t>
            </a:r>
          </a:p>
          <a:p>
            <a:pPr lvl="0"/>
            <a:r>
              <a:rPr lang="en-US"/>
              <a:t>Bullet 5</a:t>
            </a:r>
          </a:p>
        </p:txBody>
      </p:sp>
      <p:sp>
        <p:nvSpPr>
          <p:cNvPr id="17" name="Text Placeholder 16">
            <a:extLst>
              <a:ext uri="{FF2B5EF4-FFF2-40B4-BE49-F238E27FC236}">
                <a16:creationId xmlns:a16="http://schemas.microsoft.com/office/drawing/2014/main" id="{A922AAFC-8BB7-7490-F46E-11E5BFDE2876}"/>
              </a:ext>
            </a:extLst>
          </p:cNvPr>
          <p:cNvSpPr>
            <a:spLocks noGrp="1"/>
          </p:cNvSpPr>
          <p:nvPr>
            <p:ph type="body" sz="quarter" idx="13"/>
          </p:nvPr>
        </p:nvSpPr>
        <p:spPr>
          <a:xfrm>
            <a:off x="8929681" y="1904448"/>
            <a:ext cx="2944763" cy="2633631"/>
          </a:xfrm>
          <a:prstGeom prst="rect">
            <a:avLst/>
          </a:prstGeom>
        </p:spPr>
        <p:txBody>
          <a:bodyPr>
            <a:noAutofit/>
          </a:bodyPr>
          <a:lstStyle>
            <a:lvl1pPr>
              <a:defRPr sz="1600"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19" name="Text Placeholder 16">
            <a:extLst>
              <a:ext uri="{FF2B5EF4-FFF2-40B4-BE49-F238E27FC236}">
                <a16:creationId xmlns:a16="http://schemas.microsoft.com/office/drawing/2014/main" id="{53810489-4EF0-34E5-D254-C83F03BBC875}"/>
              </a:ext>
            </a:extLst>
          </p:cNvPr>
          <p:cNvSpPr>
            <a:spLocks noGrp="1"/>
          </p:cNvSpPr>
          <p:nvPr>
            <p:ph type="body" sz="quarter" idx="14" hasCustomPrompt="1"/>
          </p:nvPr>
        </p:nvSpPr>
        <p:spPr>
          <a:xfrm>
            <a:off x="8929158" y="5037221"/>
            <a:ext cx="2944763" cy="266300"/>
          </a:xfrm>
          <a:prstGeom prst="rect">
            <a:avLst/>
          </a:prstGeom>
        </p:spPr>
        <p:txBody>
          <a:bodyPr>
            <a:noAutofit/>
          </a:bodyPr>
          <a:lstStyle>
            <a:lvl1pPr>
              <a:defRPr sz="1500" b="1" i="0">
                <a:solidFill>
                  <a:schemeClr val="accent2"/>
                </a:solidFill>
                <a:latin typeface="Open Sans Extrabold" pitchFamily="2" charset="0"/>
                <a:ea typeface="Open Sans Extrabold" pitchFamily="2" charset="0"/>
                <a:cs typeface="Open Sans Extrabold" pitchFamily="2" charset="0"/>
              </a:defRPr>
            </a:lvl1pPr>
          </a:lstStyle>
          <a:p>
            <a:pPr lvl="0"/>
            <a:r>
              <a:rPr lang="en-US"/>
              <a:t>BOB SMITH</a:t>
            </a:r>
          </a:p>
        </p:txBody>
      </p:sp>
      <p:sp>
        <p:nvSpPr>
          <p:cNvPr id="20" name="Text Placeholder 16">
            <a:extLst>
              <a:ext uri="{FF2B5EF4-FFF2-40B4-BE49-F238E27FC236}">
                <a16:creationId xmlns:a16="http://schemas.microsoft.com/office/drawing/2014/main" id="{A6D6A858-E922-69BB-DC97-EF663B57E5BD}"/>
              </a:ext>
            </a:extLst>
          </p:cNvPr>
          <p:cNvSpPr>
            <a:spLocks noGrp="1"/>
          </p:cNvSpPr>
          <p:nvPr>
            <p:ph type="body" sz="quarter" idx="15" hasCustomPrompt="1"/>
          </p:nvPr>
        </p:nvSpPr>
        <p:spPr>
          <a:xfrm>
            <a:off x="8929158" y="5423191"/>
            <a:ext cx="2944763" cy="561049"/>
          </a:xfrm>
          <a:prstGeom prst="rect">
            <a:avLst/>
          </a:prstGeom>
        </p:spPr>
        <p:txBody>
          <a:bodyPr>
            <a:noAutofit/>
          </a:bodyPr>
          <a:lstStyle>
            <a:lvl1pPr>
              <a:defRPr sz="1000" b="0" i="0">
                <a:solidFill>
                  <a:schemeClr val="bg1"/>
                </a:solidFill>
                <a:latin typeface="Open Sans" pitchFamily="2" charset="0"/>
                <a:ea typeface="Open Sans" pitchFamily="2" charset="0"/>
                <a:cs typeface="Open Sans" pitchFamily="2" charset="0"/>
              </a:defRPr>
            </a:lvl1pPr>
          </a:lstStyle>
          <a:p>
            <a:pPr lvl="0"/>
            <a:r>
              <a:rPr lang="en-US"/>
              <a:t>Title</a:t>
            </a:r>
            <a:br>
              <a:rPr lang="en-US"/>
            </a:br>
            <a:r>
              <a:rPr lang="en-US"/>
              <a:t>COMPANY</a:t>
            </a:r>
          </a:p>
        </p:txBody>
      </p:sp>
      <p:sp>
        <p:nvSpPr>
          <p:cNvPr id="18" name="TextBox 17">
            <a:extLst>
              <a:ext uri="{FF2B5EF4-FFF2-40B4-BE49-F238E27FC236}">
                <a16:creationId xmlns:a16="http://schemas.microsoft.com/office/drawing/2014/main" id="{A479627D-EE79-E0CC-EEEF-A6768C9CF7DE}"/>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23" name="Picture 22">
            <a:extLst>
              <a:ext uri="{FF2B5EF4-FFF2-40B4-BE49-F238E27FC236}">
                <a16:creationId xmlns:a16="http://schemas.microsoft.com/office/drawing/2014/main" id="{7F5BF61C-AE7F-E60A-601A-21DF595CCEB5}"/>
              </a:ext>
            </a:extLst>
          </p:cNvPr>
          <p:cNvPicPr>
            <a:picLocks noChangeAspect="1"/>
          </p:cNvPicPr>
          <p:nvPr userDrawn="1"/>
        </p:nvPicPr>
        <p:blipFill>
          <a:blip r:embed="rId2"/>
          <a:stretch>
            <a:fillRect/>
          </a:stretch>
        </p:blipFill>
        <p:spPr>
          <a:xfrm flipH="1">
            <a:off x="8883438" y="1509780"/>
            <a:ext cx="493610" cy="418821"/>
          </a:xfrm>
          <a:prstGeom prst="rect">
            <a:avLst/>
          </a:prstGeom>
        </p:spPr>
      </p:pic>
      <p:pic>
        <p:nvPicPr>
          <p:cNvPr id="24" name="Picture 23">
            <a:extLst>
              <a:ext uri="{FF2B5EF4-FFF2-40B4-BE49-F238E27FC236}">
                <a16:creationId xmlns:a16="http://schemas.microsoft.com/office/drawing/2014/main" id="{D52FCA0E-3EE8-4F51-DD2C-DB4E07238BF8}"/>
              </a:ext>
            </a:extLst>
          </p:cNvPr>
          <p:cNvPicPr>
            <a:picLocks noChangeAspect="1"/>
          </p:cNvPicPr>
          <p:nvPr userDrawn="1"/>
        </p:nvPicPr>
        <p:blipFill>
          <a:blip r:embed="rId2"/>
          <a:stretch>
            <a:fillRect/>
          </a:stretch>
        </p:blipFill>
        <p:spPr>
          <a:xfrm>
            <a:off x="11380834" y="4527300"/>
            <a:ext cx="493610" cy="418821"/>
          </a:xfrm>
          <a:prstGeom prst="rect">
            <a:avLst/>
          </a:prstGeom>
        </p:spPr>
      </p:pic>
      <p:pic>
        <p:nvPicPr>
          <p:cNvPr id="15" name="Graphic 14">
            <a:extLst>
              <a:ext uri="{FF2B5EF4-FFF2-40B4-BE49-F238E27FC236}">
                <a16:creationId xmlns:a16="http://schemas.microsoft.com/office/drawing/2014/main" id="{61525228-A071-472F-9566-D2763A4BBF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43452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Body-Image-Static">
    <p:bg>
      <p:bgRef idx="1001">
        <a:schemeClr val="bg2"/>
      </p:bgRef>
    </p:bg>
    <p:spTree>
      <p:nvGrpSpPr>
        <p:cNvPr id="1" name=""/>
        <p:cNvGrpSpPr/>
        <p:nvPr/>
      </p:nvGrpSpPr>
      <p:grpSpPr>
        <a:xfrm>
          <a:off x="0" y="0"/>
          <a:ext cx="0" cy="0"/>
          <a:chOff x="0" y="0"/>
          <a:chExt cx="0" cy="0"/>
        </a:xfrm>
      </p:grpSpPr>
      <p:pic>
        <p:nvPicPr>
          <p:cNvPr id="4" name="Picture 3" descr="A large room with tables and chairs&#10;&#10;Description automatically generated">
            <a:extLst>
              <a:ext uri="{FF2B5EF4-FFF2-40B4-BE49-F238E27FC236}">
                <a16:creationId xmlns:a16="http://schemas.microsoft.com/office/drawing/2014/main" id="{FFB05720-147E-170D-BC0E-596114FA9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63787" y="0"/>
            <a:ext cx="5328214" cy="6858000"/>
          </a:xfrm>
          <a:prstGeom prst="rect">
            <a:avLst/>
          </a:prstGeom>
        </p:spPr>
      </p:pic>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838199" y="971550"/>
            <a:ext cx="5595907" cy="657225"/>
          </a:xfrm>
          <a:prstGeom prst="rect">
            <a:avLst/>
          </a:prstGeom>
        </p:spPr>
        <p:txBody>
          <a:bodyPr>
            <a:noAutofit/>
          </a:bodyPr>
          <a:lstStyle>
            <a:lvl1pPr>
              <a:lnSpc>
                <a:spcPct val="90000"/>
              </a:lnSpc>
              <a:defRPr sz="1800" b="1" i="0">
                <a:solidFill>
                  <a:srgbClr val="00BFDE"/>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838200" y="1765300"/>
            <a:ext cx="5597324"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7" name="Diamond 6">
            <a:extLst>
              <a:ext uri="{FF2B5EF4-FFF2-40B4-BE49-F238E27FC236}">
                <a16:creationId xmlns:a16="http://schemas.microsoft.com/office/drawing/2014/main" id="{FDDF019F-9BE5-9014-ABB4-6132DB808B49}"/>
              </a:ext>
            </a:extLst>
          </p:cNvPr>
          <p:cNvSpPr/>
          <p:nvPr userDrawn="1"/>
        </p:nvSpPr>
        <p:spPr>
          <a:xfrm>
            <a:off x="9622213" y="-134045"/>
            <a:ext cx="732021" cy="731914"/>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9195A5FE-C52A-0A17-393B-A80789DCBAF5}"/>
              </a:ext>
            </a:extLst>
          </p:cNvPr>
          <p:cNvSpPr/>
          <p:nvPr userDrawn="1"/>
        </p:nvSpPr>
        <p:spPr>
          <a:xfrm>
            <a:off x="10500958" y="-144677"/>
            <a:ext cx="1261363" cy="1261179"/>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A39BBB94-36F5-112B-05BB-3778E601FADB}"/>
              </a:ext>
            </a:extLst>
          </p:cNvPr>
          <p:cNvSpPr/>
          <p:nvPr userDrawn="1"/>
        </p:nvSpPr>
        <p:spPr>
          <a:xfrm>
            <a:off x="9343516" y="379948"/>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271EF17B-95F7-D325-011C-7AB627C0E1C1}"/>
              </a:ext>
            </a:extLst>
          </p:cNvPr>
          <p:cNvSpPr/>
          <p:nvPr userDrawn="1"/>
        </p:nvSpPr>
        <p:spPr>
          <a:xfrm>
            <a:off x="10152893" y="459017"/>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56505D68-5337-69A0-25B5-5FF5282B3A8F}"/>
              </a:ext>
            </a:extLst>
          </p:cNvPr>
          <p:cNvSpPr/>
          <p:nvPr userDrawn="1"/>
        </p:nvSpPr>
        <p:spPr>
          <a:xfrm>
            <a:off x="9804828" y="648593"/>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9837A0FD-8DFF-88A4-D202-910A1AEC54F9}"/>
              </a:ext>
            </a:extLst>
          </p:cNvPr>
          <p:cNvSpPr/>
          <p:nvPr userDrawn="1"/>
        </p:nvSpPr>
        <p:spPr>
          <a:xfrm>
            <a:off x="10301002" y="743739"/>
            <a:ext cx="517566" cy="517566"/>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4ADA917-304C-83FC-55F5-82682B9105D3}"/>
              </a:ext>
            </a:extLst>
          </p:cNvPr>
          <p:cNvSpPr/>
          <p:nvPr userDrawn="1"/>
        </p:nvSpPr>
        <p:spPr>
          <a:xfrm>
            <a:off x="11840347" y="233613"/>
            <a:ext cx="517566" cy="517566"/>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©2024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3" name="Title 2">
            <a:extLst>
              <a:ext uri="{FF2B5EF4-FFF2-40B4-BE49-F238E27FC236}">
                <a16:creationId xmlns:a16="http://schemas.microsoft.com/office/drawing/2014/main" id="{759B52A5-EB63-4464-D905-AD8B006B8F44}"/>
              </a:ext>
            </a:extLst>
          </p:cNvPr>
          <p:cNvSpPr>
            <a:spLocks noGrp="1"/>
          </p:cNvSpPr>
          <p:nvPr>
            <p:ph type="title" hasCustomPrompt="1"/>
          </p:nvPr>
        </p:nvSpPr>
        <p:spPr>
          <a:xfrm>
            <a:off x="7359086" y="4171087"/>
            <a:ext cx="4204263" cy="1302613"/>
          </a:xfrm>
        </p:spPr>
        <p:txBody>
          <a:bodyPr>
            <a:noAutofit/>
          </a:bodyPr>
          <a:lstStyle>
            <a:lvl1pPr>
              <a:defRPr sz="5500">
                <a:solidFill>
                  <a:schemeClr val="tx1"/>
                </a:solidFill>
              </a:defRPr>
            </a:lvl1pPr>
          </a:lstStyle>
          <a:p>
            <a:r>
              <a:rPr lang="en-US"/>
              <a:t>Headline</a:t>
            </a:r>
          </a:p>
        </p:txBody>
      </p:sp>
      <p:pic>
        <p:nvPicPr>
          <p:cNvPr id="5" name="Picture 4">
            <a:extLst>
              <a:ext uri="{FF2B5EF4-FFF2-40B4-BE49-F238E27FC236}">
                <a16:creationId xmlns:a16="http://schemas.microsoft.com/office/drawing/2014/main" id="{5C4FE6FB-CBE9-D26A-6103-E656481ADAE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
        <p:nvSpPr>
          <p:cNvPr id="6" name="TextBox 5">
            <a:extLst>
              <a:ext uri="{FF2B5EF4-FFF2-40B4-BE49-F238E27FC236}">
                <a16:creationId xmlns:a16="http://schemas.microsoft.com/office/drawing/2014/main" id="{D319B468-B34A-2616-8A92-3FB9E8930B4F}"/>
              </a:ext>
            </a:extLst>
          </p:cNvPr>
          <p:cNvSpPr txBox="1"/>
          <p:nvPr userDrawn="1"/>
        </p:nvSpPr>
        <p:spPr>
          <a:xfrm>
            <a:off x="9875520" y="644652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404677205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a-Body-Image-Editable">
    <p:bg>
      <p:bgRef idx="1001">
        <a:schemeClr val="bg2"/>
      </p:bgRef>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06B46C89-1C5B-3498-EDF9-5F97A89A416B}"/>
              </a:ext>
            </a:extLst>
          </p:cNvPr>
          <p:cNvSpPr>
            <a:spLocks noGrp="1"/>
          </p:cNvSpPr>
          <p:nvPr>
            <p:ph type="pic" sz="quarter" idx="14"/>
          </p:nvPr>
        </p:nvSpPr>
        <p:spPr>
          <a:xfrm>
            <a:off x="6864350" y="0"/>
            <a:ext cx="5327650" cy="6858000"/>
          </a:xfrm>
          <a:prstGeom prst="rect">
            <a:avLst/>
          </a:prstGeom>
        </p:spPr>
        <p:txBody>
          <a:bodyPr/>
          <a:lstStyle/>
          <a:p>
            <a:r>
              <a:rPr lang="en-US"/>
              <a:t>Click icon to add picture</a:t>
            </a:r>
          </a:p>
        </p:txBody>
      </p:sp>
      <p:sp>
        <p:nvSpPr>
          <p:cNvPr id="3" name="Title 2">
            <a:extLst>
              <a:ext uri="{FF2B5EF4-FFF2-40B4-BE49-F238E27FC236}">
                <a16:creationId xmlns:a16="http://schemas.microsoft.com/office/drawing/2014/main" id="{35F3043C-FC77-7A6F-4E63-745C9273C29C}"/>
              </a:ext>
            </a:extLst>
          </p:cNvPr>
          <p:cNvSpPr>
            <a:spLocks noGrp="1"/>
          </p:cNvSpPr>
          <p:nvPr>
            <p:ph type="title" hasCustomPrompt="1"/>
          </p:nvPr>
        </p:nvSpPr>
        <p:spPr>
          <a:xfrm>
            <a:off x="7359086" y="4171087"/>
            <a:ext cx="4204263" cy="1302613"/>
          </a:xfrm>
        </p:spPr>
        <p:txBody>
          <a:bodyPr>
            <a:noAutofit/>
          </a:bodyPr>
          <a:lstStyle>
            <a:lvl1pPr>
              <a:defRPr sz="5500">
                <a:solidFill>
                  <a:schemeClr val="tx1"/>
                </a:solidFill>
              </a:defRPr>
            </a:lvl1pPr>
          </a:lstStyle>
          <a:p>
            <a:r>
              <a:rPr lang="en-US"/>
              <a:t>Headline</a:t>
            </a:r>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838200" y="971550"/>
            <a:ext cx="5595908" cy="657225"/>
          </a:xfrm>
          <a:prstGeom prst="rect">
            <a:avLst/>
          </a:prstGeom>
        </p:spPr>
        <p:txBody>
          <a:bodyPr>
            <a:noAutofit/>
          </a:bodyPr>
          <a:lstStyle>
            <a:lvl1pPr>
              <a:lnSpc>
                <a:spcPct val="90000"/>
              </a:lnSpc>
              <a:defRPr sz="1800" b="1" i="0">
                <a:solidFill>
                  <a:srgbClr val="00BFDE"/>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838199" y="176530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5" name="TextBox 4">
            <a:extLst>
              <a:ext uri="{FF2B5EF4-FFF2-40B4-BE49-F238E27FC236}">
                <a16:creationId xmlns:a16="http://schemas.microsoft.com/office/drawing/2014/main" id="{DC7B96C9-7DD6-6FAF-C266-FF720BE03CB1}"/>
              </a:ext>
            </a:extLst>
          </p:cNvPr>
          <p:cNvSpPr txBox="1"/>
          <p:nvPr userDrawn="1"/>
        </p:nvSpPr>
        <p:spPr>
          <a:xfrm>
            <a:off x="12233089" y="1802"/>
            <a:ext cx="4319418" cy="1015663"/>
          </a:xfrm>
          <a:prstGeom prst="rect">
            <a:avLst/>
          </a:prstGeom>
          <a:solidFill>
            <a:schemeClr val="accent6"/>
          </a:solidFill>
        </p:spPr>
        <p:txBody>
          <a:bodyPr wrap="square" rtlCol="0">
            <a:spAutoFit/>
          </a:bodyPr>
          <a:lstStyle/>
          <a:p>
            <a:r>
              <a:rPr lang="en-US" sz="1200" b="1">
                <a:solidFill>
                  <a:schemeClr val="bg1"/>
                </a:solidFill>
                <a:latin typeface="Open Sans" pitchFamily="2" charset="0"/>
                <a:ea typeface="Open Sans" pitchFamily="2" charset="0"/>
                <a:cs typeface="Open Sans" pitchFamily="2" charset="0"/>
              </a:rPr>
              <a:t>To change the color of the sparkles:</a:t>
            </a:r>
          </a:p>
          <a:p>
            <a:r>
              <a:rPr lang="en-US" sz="1200">
                <a:solidFill>
                  <a:schemeClr val="bg1"/>
                </a:solidFill>
                <a:latin typeface="Open Sans" pitchFamily="2" charset="0"/>
                <a:ea typeface="Open Sans" pitchFamily="2" charset="0"/>
                <a:cs typeface="Open Sans" pitchFamily="2" charset="0"/>
              </a:rPr>
              <a:t>1 – select the grouped sparkle object</a:t>
            </a:r>
          </a:p>
          <a:p>
            <a:r>
              <a:rPr lang="en-US" sz="1200">
                <a:solidFill>
                  <a:schemeClr val="bg1"/>
                </a:solidFill>
                <a:latin typeface="Open Sans" pitchFamily="2" charset="0"/>
                <a:ea typeface="Open Sans" pitchFamily="2" charset="0"/>
                <a:cs typeface="Open Sans" pitchFamily="2" charset="0"/>
              </a:rPr>
              <a:t>2 – right-click and pick “Format Shape”</a:t>
            </a:r>
          </a:p>
          <a:p>
            <a:r>
              <a:rPr lang="en-US" sz="1200">
                <a:solidFill>
                  <a:schemeClr val="bg1"/>
                </a:solidFill>
                <a:latin typeface="Open Sans" pitchFamily="2" charset="0"/>
                <a:ea typeface="Open Sans" pitchFamily="2" charset="0"/>
                <a:cs typeface="Open Sans" pitchFamily="2" charset="0"/>
              </a:rPr>
              <a:t>3 – select the color you want from the </a:t>
            </a:r>
            <a:r>
              <a:rPr lang="en-US" sz="1200" b="1" u="sng">
                <a:solidFill>
                  <a:schemeClr val="bg1"/>
                </a:solidFill>
                <a:latin typeface="Open Sans" pitchFamily="2" charset="0"/>
                <a:ea typeface="Open Sans" pitchFamily="2" charset="0"/>
                <a:cs typeface="Open Sans" pitchFamily="2" charset="0"/>
              </a:rPr>
              <a:t>top row</a:t>
            </a:r>
            <a:r>
              <a:rPr lang="en-US" sz="1200" b="1" u="none">
                <a:solidFill>
                  <a:schemeClr val="bg1"/>
                </a:solidFill>
                <a:latin typeface="Open Sans" pitchFamily="2" charset="0"/>
                <a:ea typeface="Open Sans" pitchFamily="2" charset="0"/>
                <a:cs typeface="Open Sans" pitchFamily="2" charset="0"/>
              </a:rPr>
              <a:t> </a:t>
            </a:r>
            <a:r>
              <a:rPr lang="en-US" sz="1200">
                <a:solidFill>
                  <a:schemeClr val="bg1"/>
                </a:solidFill>
                <a:latin typeface="Open Sans" pitchFamily="2" charset="0"/>
                <a:ea typeface="Open Sans" pitchFamily="2" charset="0"/>
                <a:cs typeface="Open Sans" pitchFamily="2" charset="0"/>
              </a:rPr>
              <a:t>of color options</a:t>
            </a:r>
            <a:endParaRPr lang="en-US" sz="1200" b="1">
              <a:solidFill>
                <a:schemeClr val="bg1"/>
              </a:solidFill>
              <a:latin typeface="Open Sans" pitchFamily="2" charset="0"/>
              <a:ea typeface="Open Sans" pitchFamily="2" charset="0"/>
              <a:cs typeface="Open Sans" pitchFamily="2" charset="0"/>
            </a:endParaRPr>
          </a:p>
        </p:txBody>
      </p:sp>
      <p:pic>
        <p:nvPicPr>
          <p:cNvPr id="2" name="Picture 1">
            <a:extLst>
              <a:ext uri="{FF2B5EF4-FFF2-40B4-BE49-F238E27FC236}">
                <a16:creationId xmlns:a16="http://schemas.microsoft.com/office/drawing/2014/main" id="{256A433C-2C52-28C7-DFD7-3AC2BC0562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37995614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Body-Image-Static">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D173B76-B737-AC02-4119-6AD176D9EC3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75809" y="6208887"/>
            <a:ext cx="1243579" cy="348891"/>
          </a:xfrm>
          <a:prstGeom prst="rect">
            <a:avLst/>
          </a:prstGeom>
        </p:spPr>
      </p:pic>
      <p:pic>
        <p:nvPicPr>
          <p:cNvPr id="4" name="Picture 3" descr="A person and person looking at a computer screen&#10;&#10;Description automatically generated">
            <a:extLst>
              <a:ext uri="{FF2B5EF4-FFF2-40B4-BE49-F238E27FC236}">
                <a16:creationId xmlns:a16="http://schemas.microsoft.com/office/drawing/2014/main" id="{2B39F0F6-12DD-A760-53D3-228672732970}"/>
              </a:ext>
            </a:extLst>
          </p:cNvPr>
          <p:cNvPicPr>
            <a:picLocks noChangeAspect="1"/>
          </p:cNvPicPr>
          <p:nvPr userDrawn="1"/>
        </p:nvPicPr>
        <p:blipFill>
          <a:blip r:embed="rId3" cstate="screen">
            <a:extLst>
              <a:ext uri="{28A0092B-C50C-407E-A947-70E740481C1C}">
                <a14:useLocalDpi xmlns:a14="http://schemas.microsoft.com/office/drawing/2010/main"/>
              </a:ext>
            </a:extLst>
          </a:blip>
          <a:srcRect t="-624"/>
          <a:stretch/>
        </p:blipFill>
        <p:spPr>
          <a:xfrm flipH="1">
            <a:off x="0" y="-44430"/>
            <a:ext cx="5328213" cy="6902430"/>
          </a:xfrm>
          <a:prstGeom prst="rect">
            <a:avLst/>
          </a:prstGeom>
        </p:spPr>
      </p:pic>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5967474" y="175066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grpSp>
        <p:nvGrpSpPr>
          <p:cNvPr id="5" name="Group 4">
            <a:extLst>
              <a:ext uri="{FF2B5EF4-FFF2-40B4-BE49-F238E27FC236}">
                <a16:creationId xmlns:a16="http://schemas.microsoft.com/office/drawing/2014/main" id="{4DFCE7CA-BACF-426D-0452-85E1BF8E5270}"/>
              </a:ext>
            </a:extLst>
          </p:cNvPr>
          <p:cNvGrpSpPr/>
          <p:nvPr userDrawn="1"/>
        </p:nvGrpSpPr>
        <p:grpSpPr>
          <a:xfrm>
            <a:off x="9343516" y="-144677"/>
            <a:ext cx="3014397" cy="1405982"/>
            <a:chOff x="9343516" y="-144677"/>
            <a:chExt cx="3014397" cy="1405982"/>
          </a:xfrm>
          <a:solidFill>
            <a:schemeClr val="accent3"/>
          </a:solidFill>
        </p:grpSpPr>
        <p:sp>
          <p:nvSpPr>
            <p:cNvPr id="6" name="Diamond 5">
              <a:extLst>
                <a:ext uri="{FF2B5EF4-FFF2-40B4-BE49-F238E27FC236}">
                  <a16:creationId xmlns:a16="http://schemas.microsoft.com/office/drawing/2014/main" id="{678C1109-25F6-EAEF-89F3-B0B3DEC587B7}"/>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CF5284D9-9B6B-4165-6583-9CAA857D04A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2C8EFE3-3DD0-9E4D-CBBE-503656446D01}"/>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095358CF-7D16-51AF-1270-D52B11F43B0B}"/>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6926C973-CFF0-EBF5-58F3-168C023D40DC}"/>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4F145B40-62DC-6D8E-B566-1A8EDC24D984}"/>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C3AFAFBC-F2CE-CAC4-142B-0D4FC158F74E}"/>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2">
            <a:extLst>
              <a:ext uri="{FF2B5EF4-FFF2-40B4-BE49-F238E27FC236}">
                <a16:creationId xmlns:a16="http://schemas.microsoft.com/office/drawing/2014/main" id="{B1531685-C7D6-3CED-7EE7-844D27AA2295}"/>
              </a:ext>
            </a:extLst>
          </p:cNvPr>
          <p:cNvSpPr>
            <a:spLocks noGrp="1"/>
          </p:cNvSpPr>
          <p:nvPr>
            <p:ph type="title" hasCustomPrompt="1"/>
          </p:nvPr>
        </p:nvSpPr>
        <p:spPr>
          <a:xfrm>
            <a:off x="493776" y="4169664"/>
            <a:ext cx="4174603" cy="1289396"/>
          </a:xfrm>
        </p:spPr>
        <p:txBody>
          <a:bodyPr>
            <a:noAutofit/>
          </a:bodyPr>
          <a:lstStyle>
            <a:lvl1pPr>
              <a:defRPr sz="5500">
                <a:solidFill>
                  <a:schemeClr val="tx1"/>
                </a:solidFill>
              </a:defRPr>
            </a:lvl1pPr>
          </a:lstStyle>
          <a:p>
            <a:r>
              <a:rPr lang="en-US"/>
              <a:t>Headline</a:t>
            </a:r>
          </a:p>
        </p:txBody>
      </p:sp>
      <p:sp>
        <p:nvSpPr>
          <p:cNvPr id="2" name="Text Placeholder 14">
            <a:extLst>
              <a:ext uri="{FF2B5EF4-FFF2-40B4-BE49-F238E27FC236}">
                <a16:creationId xmlns:a16="http://schemas.microsoft.com/office/drawing/2014/main" id="{A4D1B555-C9A2-F5F7-3A14-1536620324F8}"/>
              </a:ext>
            </a:extLst>
          </p:cNvPr>
          <p:cNvSpPr>
            <a:spLocks noGrp="1"/>
          </p:cNvSpPr>
          <p:nvPr>
            <p:ph type="body" sz="quarter" idx="10" hasCustomPrompt="1"/>
          </p:nvPr>
        </p:nvSpPr>
        <p:spPr>
          <a:xfrm>
            <a:off x="5967475" y="956910"/>
            <a:ext cx="4255501"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Subhead</a:t>
            </a:r>
          </a:p>
        </p:txBody>
      </p:sp>
    </p:spTree>
    <p:extLst>
      <p:ext uri="{BB962C8B-B14F-4D97-AF65-F5344CB8AC3E}">
        <p14:creationId xmlns:p14="http://schemas.microsoft.com/office/powerpoint/2010/main" val="1938932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a-Body-Image-Editable">
    <p:bg>
      <p:bgRef idx="1001">
        <a:schemeClr val="bg2"/>
      </p:bgRef>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BE51C1FA-336D-EDE4-1A91-A966CD90CD30}"/>
              </a:ext>
            </a:extLst>
          </p:cNvPr>
          <p:cNvSpPr>
            <a:spLocks noGrp="1"/>
          </p:cNvSpPr>
          <p:nvPr>
            <p:ph type="pic" sz="quarter" idx="14"/>
          </p:nvPr>
        </p:nvSpPr>
        <p:spPr>
          <a:xfrm>
            <a:off x="-2" y="0"/>
            <a:ext cx="5330952" cy="6858000"/>
          </a:xfrm>
          <a:prstGeom prst="rect">
            <a:avLst/>
          </a:prstGeom>
        </p:spPr>
        <p:txBody>
          <a:bodyPr/>
          <a:lstStyle/>
          <a:p>
            <a:r>
              <a:rPr lang="en-US"/>
              <a:t>Click icon to add picture</a:t>
            </a:r>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5967475" y="956910"/>
            <a:ext cx="4185418"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5967474" y="175066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grpSp>
        <p:nvGrpSpPr>
          <p:cNvPr id="12" name="Group 11">
            <a:extLst>
              <a:ext uri="{FF2B5EF4-FFF2-40B4-BE49-F238E27FC236}">
                <a16:creationId xmlns:a16="http://schemas.microsoft.com/office/drawing/2014/main" id="{58228EDF-3D6C-422D-8880-AC10A17394BC}"/>
              </a:ext>
            </a:extLst>
          </p:cNvPr>
          <p:cNvGrpSpPr/>
          <p:nvPr userDrawn="1"/>
        </p:nvGrpSpPr>
        <p:grpSpPr>
          <a:xfrm>
            <a:off x="9343516" y="-144677"/>
            <a:ext cx="3014397" cy="1405982"/>
            <a:chOff x="9343516" y="-144677"/>
            <a:chExt cx="3014397" cy="1405982"/>
          </a:xfrm>
          <a:solidFill>
            <a:schemeClr val="accent3"/>
          </a:solidFill>
        </p:grpSpPr>
        <p:sp>
          <p:nvSpPr>
            <p:cNvPr id="4" name="Diamond 3">
              <a:extLst>
                <a:ext uri="{FF2B5EF4-FFF2-40B4-BE49-F238E27FC236}">
                  <a16:creationId xmlns:a16="http://schemas.microsoft.com/office/drawing/2014/main" id="{351F76AE-84E7-663A-9299-EED4EAD1ACDB}"/>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6AF65EA-14DC-34FA-D5A3-B17845EA249B}"/>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661B7B81-A502-91EF-2D99-F77A7BFDF85B}"/>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DB717717-5A1D-51A5-A159-6C17548834B2}"/>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8E83869D-8F62-E8E6-4523-C6CFE3617449}"/>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C85A71AB-554B-2354-6739-D4BB6AA96D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130FC8E7-128F-8B1D-41DB-EB1858295EB3}"/>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2">
            <a:extLst>
              <a:ext uri="{FF2B5EF4-FFF2-40B4-BE49-F238E27FC236}">
                <a16:creationId xmlns:a16="http://schemas.microsoft.com/office/drawing/2014/main" id="{F959856C-E3AA-3BF9-8F57-74339E5EDBDA}"/>
              </a:ext>
            </a:extLst>
          </p:cNvPr>
          <p:cNvSpPr>
            <a:spLocks noGrp="1"/>
          </p:cNvSpPr>
          <p:nvPr>
            <p:ph type="title" hasCustomPrompt="1"/>
          </p:nvPr>
        </p:nvSpPr>
        <p:spPr>
          <a:xfrm>
            <a:off x="493776" y="4169664"/>
            <a:ext cx="4174603" cy="1289396"/>
          </a:xfrm>
        </p:spPr>
        <p:txBody>
          <a:bodyPr>
            <a:noAutofit/>
          </a:bodyPr>
          <a:lstStyle>
            <a:lvl1pPr>
              <a:defRPr sz="5500">
                <a:solidFill>
                  <a:schemeClr val="tx1"/>
                </a:solidFill>
              </a:defRPr>
            </a:lvl1pPr>
          </a:lstStyle>
          <a:p>
            <a:r>
              <a:rPr lang="en-US"/>
              <a:t>Headline</a:t>
            </a:r>
          </a:p>
        </p:txBody>
      </p:sp>
      <p:pic>
        <p:nvPicPr>
          <p:cNvPr id="7" name="Picture 6">
            <a:extLst>
              <a:ext uri="{FF2B5EF4-FFF2-40B4-BE49-F238E27FC236}">
                <a16:creationId xmlns:a16="http://schemas.microsoft.com/office/drawing/2014/main" id="{194FAF88-2841-1FDF-FE85-C974C068CD7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75809" y="6208887"/>
            <a:ext cx="1243579" cy="348891"/>
          </a:xfrm>
          <a:prstGeom prst="rect">
            <a:avLst/>
          </a:prstGeom>
        </p:spPr>
      </p:pic>
    </p:spTree>
    <p:extLst>
      <p:ext uri="{BB962C8B-B14F-4D97-AF65-F5344CB8AC3E}">
        <p14:creationId xmlns:p14="http://schemas.microsoft.com/office/powerpoint/2010/main" val="211824114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Body-Full-Picture">
    <p:bg>
      <p:bgPr>
        <a:solidFill>
          <a:schemeClr val="bg1">
            <a:alpha val="42602"/>
          </a:schemeClr>
        </a:solidFill>
        <a:effectLst/>
      </p:bgPr>
    </p:bg>
    <p:spTree>
      <p:nvGrpSpPr>
        <p:cNvPr id="1" name=""/>
        <p:cNvGrpSpPr/>
        <p:nvPr/>
      </p:nvGrpSpPr>
      <p:grpSpPr>
        <a:xfrm>
          <a:off x="0" y="0"/>
          <a:ext cx="0" cy="0"/>
          <a:chOff x="0" y="0"/>
          <a:chExt cx="0" cy="0"/>
        </a:xfrm>
      </p:grpSpPr>
      <p:pic>
        <p:nvPicPr>
          <p:cNvPr id="13" name="Picture 12" descr="A crowd of people on a stage with colorful lights&#10;&#10;Description automatically generated">
            <a:extLst>
              <a:ext uri="{FF2B5EF4-FFF2-40B4-BE49-F238E27FC236}">
                <a16:creationId xmlns:a16="http://schemas.microsoft.com/office/drawing/2014/main" id="{E4334A08-5A90-BAB5-FD73-5A17FD7842FE}"/>
              </a:ext>
            </a:extLst>
          </p:cNvPr>
          <p:cNvPicPr>
            <a:picLocks noChangeAspect="1"/>
          </p:cNvPicPr>
          <p:nvPr userDrawn="1"/>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6D05CAC0-D652-CB3A-BA3B-5DFB336BF7CB}"/>
              </a:ext>
            </a:extLst>
          </p:cNvPr>
          <p:cNvGrpSpPr/>
          <p:nvPr userDrawn="1"/>
        </p:nvGrpSpPr>
        <p:grpSpPr>
          <a:xfrm>
            <a:off x="9343516" y="-144677"/>
            <a:ext cx="3014397" cy="1405982"/>
            <a:chOff x="9343516" y="-144677"/>
            <a:chExt cx="3014397" cy="1405982"/>
          </a:xfrm>
          <a:solidFill>
            <a:srgbClr val="A7549F"/>
          </a:solidFill>
        </p:grpSpPr>
        <p:sp>
          <p:nvSpPr>
            <p:cNvPr id="6" name="Diamond 5">
              <a:extLst>
                <a:ext uri="{FF2B5EF4-FFF2-40B4-BE49-F238E27FC236}">
                  <a16:creationId xmlns:a16="http://schemas.microsoft.com/office/drawing/2014/main" id="{D29449AD-2054-8BC0-DF36-C6BB14B4058F}"/>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1E861E2A-DBF6-6081-92AD-A61A2D181859}"/>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2A41DBBB-79EE-1AD3-0150-959E724DF8F2}"/>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88D41833-ED67-7BE7-8200-F07CCFB8D511}"/>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4FB77552-0C19-6067-1AAC-BA60247A9141}"/>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1" name="Diamond 10">
              <a:extLst>
                <a:ext uri="{FF2B5EF4-FFF2-40B4-BE49-F238E27FC236}">
                  <a16:creationId xmlns:a16="http://schemas.microsoft.com/office/drawing/2014/main" id="{74D168DE-BF5B-DB38-0145-652AD9918702}"/>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2" name="Diamond 11">
              <a:extLst>
                <a:ext uri="{FF2B5EF4-FFF2-40B4-BE49-F238E27FC236}">
                  <a16:creationId xmlns:a16="http://schemas.microsoft.com/office/drawing/2014/main" id="{899E6732-A42C-9CC1-B635-4F60ADE836BC}"/>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8" name="Text Placeholder 16">
            <a:extLst>
              <a:ext uri="{FF2B5EF4-FFF2-40B4-BE49-F238E27FC236}">
                <a16:creationId xmlns:a16="http://schemas.microsoft.com/office/drawing/2014/main" id="{31B2BF5E-B0B3-DC7F-BC3B-56012A75A85F}"/>
              </a:ext>
            </a:extLst>
          </p:cNvPr>
          <p:cNvSpPr>
            <a:spLocks noGrp="1"/>
          </p:cNvSpPr>
          <p:nvPr>
            <p:ph type="body" sz="quarter" idx="12"/>
          </p:nvPr>
        </p:nvSpPr>
        <p:spPr>
          <a:xfrm>
            <a:off x="838200" y="5078183"/>
            <a:ext cx="6636488" cy="769723"/>
          </a:xfrm>
          <a:prstGeom prst="rect">
            <a:avLst/>
          </a:prstGeom>
        </p:spPr>
        <p:txBody>
          <a:bodyPr/>
          <a:lstStyle>
            <a:lvl1pPr>
              <a:defRPr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20" name="TextBox 19">
            <a:extLst>
              <a:ext uri="{FF2B5EF4-FFF2-40B4-BE49-F238E27FC236}">
                <a16:creationId xmlns:a16="http://schemas.microsoft.com/office/drawing/2014/main" id="{B841B1BC-55D7-EED8-48FA-D976E8C55035}"/>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itle 1">
            <a:extLst>
              <a:ext uri="{FF2B5EF4-FFF2-40B4-BE49-F238E27FC236}">
                <a16:creationId xmlns:a16="http://schemas.microsoft.com/office/drawing/2014/main" id="{7AC215FD-ACF5-F53A-BD40-422B1B544DD7}"/>
              </a:ext>
            </a:extLst>
          </p:cNvPr>
          <p:cNvSpPr>
            <a:spLocks noGrp="1"/>
          </p:cNvSpPr>
          <p:nvPr>
            <p:ph type="title" hasCustomPrompt="1"/>
          </p:nvPr>
        </p:nvSpPr>
        <p:spPr>
          <a:xfrm>
            <a:off x="770290" y="3497973"/>
            <a:ext cx="7970754" cy="1445196"/>
          </a:xfrm>
        </p:spPr>
        <p:txBody>
          <a:bodyPr anchor="b">
            <a:noAutofit/>
          </a:bodyPr>
          <a:lstStyle>
            <a:lvl1pPr>
              <a:spcBef>
                <a:spcPts val="0"/>
              </a:spcBef>
              <a:defRPr sz="5500">
                <a:solidFill>
                  <a:schemeClr val="bg1"/>
                </a:solidFill>
              </a:defRPr>
            </a:lvl1pPr>
          </a:lstStyle>
          <a:p>
            <a:pPr lvl="0"/>
            <a:r>
              <a:rPr lang="en-US"/>
              <a:t>Full bleed image breaker slide</a:t>
            </a:r>
          </a:p>
        </p:txBody>
      </p:sp>
      <p:pic>
        <p:nvPicPr>
          <p:cNvPr id="3" name="Picture 2">
            <a:extLst>
              <a:ext uri="{FF2B5EF4-FFF2-40B4-BE49-F238E27FC236}">
                <a16:creationId xmlns:a16="http://schemas.microsoft.com/office/drawing/2014/main" id="{8D02E3CF-5B11-FF1E-1931-222BAAE9D3C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097680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a_Body-Full-Picture">
    <p:bg>
      <p:bgPr>
        <a:solidFill>
          <a:schemeClr val="bg1">
            <a:alpha val="42602"/>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5B988281-87F8-30D3-E0E5-DA5B58446E8D}"/>
              </a:ext>
            </a:extLst>
          </p:cNvPr>
          <p:cNvSpPr>
            <a:spLocks noGrp="1"/>
          </p:cNvSpPr>
          <p:nvPr>
            <p:ph type="pic" sz="quarter" idx="10"/>
          </p:nvPr>
        </p:nvSpPr>
        <p:spPr>
          <a:xfrm>
            <a:off x="0" y="0"/>
            <a:ext cx="12192000" cy="6858000"/>
          </a:xfrm>
          <a:prstGeom prst="rect">
            <a:avLst/>
          </a:prstGeom>
        </p:spPr>
        <p:txBody>
          <a:bodyPr/>
          <a:lstStyle/>
          <a:p>
            <a:r>
              <a:rPr lang="en-US"/>
              <a:t>Click icon to add picture</a:t>
            </a:r>
          </a:p>
        </p:txBody>
      </p:sp>
      <p:sp>
        <p:nvSpPr>
          <p:cNvPr id="18" name="Text Placeholder 16">
            <a:extLst>
              <a:ext uri="{FF2B5EF4-FFF2-40B4-BE49-F238E27FC236}">
                <a16:creationId xmlns:a16="http://schemas.microsoft.com/office/drawing/2014/main" id="{31B2BF5E-B0B3-DC7F-BC3B-56012A75A85F}"/>
              </a:ext>
            </a:extLst>
          </p:cNvPr>
          <p:cNvSpPr>
            <a:spLocks noGrp="1"/>
          </p:cNvSpPr>
          <p:nvPr>
            <p:ph type="body" sz="quarter" idx="12"/>
          </p:nvPr>
        </p:nvSpPr>
        <p:spPr>
          <a:xfrm>
            <a:off x="838200" y="5078183"/>
            <a:ext cx="6636488" cy="769723"/>
          </a:xfrm>
          <a:prstGeom prst="rect">
            <a:avLst/>
          </a:prstGeom>
        </p:spPr>
        <p:txBody>
          <a:bodyPr/>
          <a:lstStyle>
            <a:lvl1pPr>
              <a:defRPr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pic>
        <p:nvPicPr>
          <p:cNvPr id="19" name="Picture 18">
            <a:extLst>
              <a:ext uri="{FF2B5EF4-FFF2-40B4-BE49-F238E27FC236}">
                <a16:creationId xmlns:a16="http://schemas.microsoft.com/office/drawing/2014/main" id="{917A38E2-89D4-B21B-529D-80E70DD80E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00977" y="6205590"/>
            <a:ext cx="1267086" cy="355486"/>
          </a:xfrm>
          <a:prstGeom prst="rect">
            <a:avLst/>
          </a:prstGeom>
        </p:spPr>
      </p:pic>
      <p:sp>
        <p:nvSpPr>
          <p:cNvPr id="4" name="Title 1">
            <a:extLst>
              <a:ext uri="{FF2B5EF4-FFF2-40B4-BE49-F238E27FC236}">
                <a16:creationId xmlns:a16="http://schemas.microsoft.com/office/drawing/2014/main" id="{DFDE71DF-A007-96FF-8C50-165E5DC15B28}"/>
              </a:ext>
            </a:extLst>
          </p:cNvPr>
          <p:cNvSpPr>
            <a:spLocks noGrp="1"/>
          </p:cNvSpPr>
          <p:nvPr>
            <p:ph type="title" hasCustomPrompt="1"/>
          </p:nvPr>
        </p:nvSpPr>
        <p:spPr>
          <a:xfrm>
            <a:off x="770290" y="3497973"/>
            <a:ext cx="7970754" cy="1445196"/>
          </a:xfrm>
        </p:spPr>
        <p:txBody>
          <a:bodyPr anchor="b">
            <a:noAutofit/>
          </a:bodyPr>
          <a:lstStyle>
            <a:lvl1pPr>
              <a:spcBef>
                <a:spcPts val="0"/>
              </a:spcBef>
              <a:defRPr sz="5500">
                <a:solidFill>
                  <a:schemeClr val="bg1"/>
                </a:solidFill>
              </a:defRPr>
            </a:lvl1pPr>
          </a:lstStyle>
          <a:p>
            <a:pPr lvl="0"/>
            <a:r>
              <a:rPr lang="en-US"/>
              <a:t>Full bleed image breaker slide</a:t>
            </a:r>
          </a:p>
        </p:txBody>
      </p:sp>
    </p:spTree>
    <p:extLst>
      <p:ext uri="{BB962C8B-B14F-4D97-AF65-F5344CB8AC3E}">
        <p14:creationId xmlns:p14="http://schemas.microsoft.com/office/powerpoint/2010/main" val="3257926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Body-Two-Pictures">
    <p:spTree>
      <p:nvGrpSpPr>
        <p:cNvPr id="1" name=""/>
        <p:cNvGrpSpPr/>
        <p:nvPr/>
      </p:nvGrpSpPr>
      <p:grpSpPr>
        <a:xfrm>
          <a:off x="0" y="0"/>
          <a:ext cx="0" cy="0"/>
          <a:chOff x="0" y="0"/>
          <a:chExt cx="0" cy="0"/>
        </a:xfrm>
      </p:grpSpPr>
      <p:pic>
        <p:nvPicPr>
          <p:cNvPr id="7" name="Picture 6" descr="A large room with tables and chairs&#10;&#10;Description automatically generated">
            <a:extLst>
              <a:ext uri="{FF2B5EF4-FFF2-40B4-BE49-F238E27FC236}">
                <a16:creationId xmlns:a16="http://schemas.microsoft.com/office/drawing/2014/main" id="{5FFE4186-2489-909A-CF80-CD463BD5384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57999" y="3493008"/>
            <a:ext cx="5334001" cy="3364992"/>
          </a:xfrm>
          <a:prstGeom prst="rect">
            <a:avLst/>
          </a:prstGeom>
        </p:spPr>
      </p:pic>
      <p:sp>
        <p:nvSpPr>
          <p:cNvPr id="2" name="Title 1">
            <a:extLst>
              <a:ext uri="{FF2B5EF4-FFF2-40B4-BE49-F238E27FC236}">
                <a16:creationId xmlns:a16="http://schemas.microsoft.com/office/drawing/2014/main" id="{D85C4E62-34DC-87D3-0FCD-71CF15B18FDC}"/>
              </a:ext>
            </a:extLst>
          </p:cNvPr>
          <p:cNvSpPr>
            <a:spLocks noGrp="1"/>
          </p:cNvSpPr>
          <p:nvPr>
            <p:ph type="title" hasCustomPrompt="1"/>
          </p:nvPr>
        </p:nvSpPr>
        <p:spPr>
          <a:xfrm>
            <a:off x="728755" y="1233160"/>
            <a:ext cx="5491291" cy="1354592"/>
          </a:xfrm>
        </p:spPr>
        <p:txBody>
          <a:bodyPr>
            <a:noAutofit/>
          </a:bodyPr>
          <a:lstStyle>
            <a:lvl1pPr>
              <a:lnSpc>
                <a:spcPct val="80000"/>
              </a:lnSpc>
              <a:defRPr sz="5500" b="1" i="0">
                <a:latin typeface="Open Sans Extrabold" pitchFamily="2" charset="0"/>
                <a:ea typeface="Open Sans Extrabold" pitchFamily="2" charset="0"/>
                <a:cs typeface="Open Sans Extrabold" pitchFamily="2" charset="0"/>
              </a:defRPr>
            </a:lvl1pPr>
          </a:lstStyle>
          <a:p>
            <a:r>
              <a:rPr lang="en-US"/>
              <a:t>Hello, we’re Encore.</a:t>
            </a:r>
          </a:p>
        </p:txBody>
      </p:sp>
      <p:sp>
        <p:nvSpPr>
          <p:cNvPr id="8" name="Picture Placeholder 7">
            <a:extLst>
              <a:ext uri="{FF2B5EF4-FFF2-40B4-BE49-F238E27FC236}">
                <a16:creationId xmlns:a16="http://schemas.microsoft.com/office/drawing/2014/main" id="{9AABCAA7-247A-7BE3-0126-541D442D40CF}"/>
              </a:ext>
            </a:extLst>
          </p:cNvPr>
          <p:cNvSpPr>
            <a:spLocks noGrp="1"/>
          </p:cNvSpPr>
          <p:nvPr>
            <p:ph type="pic" sz="quarter" idx="11"/>
          </p:nvPr>
        </p:nvSpPr>
        <p:spPr>
          <a:xfrm>
            <a:off x="6858000" y="3493008"/>
            <a:ext cx="5334000" cy="3364992"/>
          </a:xfrm>
          <a:prstGeom prst="rect">
            <a:avLst/>
          </a:prstGeom>
        </p:spPr>
        <p:txBody>
          <a:bodyPr/>
          <a:lstStyle/>
          <a:p>
            <a:r>
              <a:rPr lang="en-US"/>
              <a:t>Click icon to add picture</a:t>
            </a:r>
          </a:p>
        </p:txBody>
      </p:sp>
      <p:sp>
        <p:nvSpPr>
          <p:cNvPr id="10" name="Text Placeholder 9">
            <a:extLst>
              <a:ext uri="{FF2B5EF4-FFF2-40B4-BE49-F238E27FC236}">
                <a16:creationId xmlns:a16="http://schemas.microsoft.com/office/drawing/2014/main" id="{CF4674EC-48ED-0DA5-0438-90F3DB178086}"/>
              </a:ext>
            </a:extLst>
          </p:cNvPr>
          <p:cNvSpPr>
            <a:spLocks noGrp="1"/>
          </p:cNvSpPr>
          <p:nvPr>
            <p:ph type="body" sz="quarter" idx="12"/>
          </p:nvPr>
        </p:nvSpPr>
        <p:spPr>
          <a:xfrm>
            <a:off x="728663" y="2743533"/>
            <a:ext cx="5400675" cy="2711450"/>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4" name="Picture 3" descr="A group of people sitting at a table&#10;&#10;Description automatically generated">
            <a:extLst>
              <a:ext uri="{FF2B5EF4-FFF2-40B4-BE49-F238E27FC236}">
                <a16:creationId xmlns:a16="http://schemas.microsoft.com/office/drawing/2014/main" id="{74575B9F-260A-A8C9-ED41-3EB1F0A1106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858000" y="0"/>
            <a:ext cx="5334001" cy="3364992"/>
          </a:xfrm>
          <a:prstGeom prst="rect">
            <a:avLst/>
          </a:prstGeom>
        </p:spPr>
      </p:pic>
      <p:pic>
        <p:nvPicPr>
          <p:cNvPr id="5" name="Graphic 14">
            <a:extLst>
              <a:ext uri="{FF2B5EF4-FFF2-40B4-BE49-F238E27FC236}">
                <a16:creationId xmlns:a16="http://schemas.microsoft.com/office/drawing/2014/main" id="{3D14B072-B6FA-1494-20CA-59928100B7D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552922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a_Body-Two-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C4E62-34DC-87D3-0FCD-71CF15B18FDC}"/>
              </a:ext>
            </a:extLst>
          </p:cNvPr>
          <p:cNvSpPr>
            <a:spLocks noGrp="1"/>
          </p:cNvSpPr>
          <p:nvPr>
            <p:ph type="title" hasCustomPrompt="1"/>
          </p:nvPr>
        </p:nvSpPr>
        <p:spPr>
          <a:xfrm>
            <a:off x="728755" y="1233160"/>
            <a:ext cx="5491291" cy="1359569"/>
          </a:xfrm>
        </p:spPr>
        <p:txBody>
          <a:bodyPr>
            <a:noAutofit/>
          </a:bodyPr>
          <a:lstStyle>
            <a:lvl1pPr>
              <a:lnSpc>
                <a:spcPct val="80000"/>
              </a:lnSpc>
              <a:defRPr sz="5500" b="1" i="0">
                <a:latin typeface="Open Sans Extrabold" pitchFamily="2" charset="0"/>
                <a:ea typeface="Open Sans Extrabold" pitchFamily="2" charset="0"/>
                <a:cs typeface="Open Sans Extrabold" pitchFamily="2" charset="0"/>
              </a:defRPr>
            </a:lvl1pPr>
          </a:lstStyle>
          <a:p>
            <a:r>
              <a:rPr lang="en-US"/>
              <a:t>Title line 1, title line 2</a:t>
            </a:r>
          </a:p>
        </p:txBody>
      </p:sp>
      <p:sp>
        <p:nvSpPr>
          <p:cNvPr id="6" name="Picture Placeholder 5">
            <a:extLst>
              <a:ext uri="{FF2B5EF4-FFF2-40B4-BE49-F238E27FC236}">
                <a16:creationId xmlns:a16="http://schemas.microsoft.com/office/drawing/2014/main" id="{57FA7D50-E05A-27AA-C9BF-FE1599B76811}"/>
              </a:ext>
            </a:extLst>
          </p:cNvPr>
          <p:cNvSpPr>
            <a:spLocks noGrp="1"/>
          </p:cNvSpPr>
          <p:nvPr>
            <p:ph type="pic" sz="quarter" idx="10"/>
          </p:nvPr>
        </p:nvSpPr>
        <p:spPr>
          <a:xfrm>
            <a:off x="6858000" y="0"/>
            <a:ext cx="5334000" cy="3364992"/>
          </a:xfrm>
          <a:prstGeom prst="rect">
            <a:avLst/>
          </a:prstGeom>
        </p:spPr>
        <p:txBody>
          <a:bodyPr/>
          <a:lstStyle/>
          <a:p>
            <a:r>
              <a:rPr lang="en-US"/>
              <a:t>Click icon to add picture</a:t>
            </a:r>
          </a:p>
        </p:txBody>
      </p:sp>
      <p:sp>
        <p:nvSpPr>
          <p:cNvPr id="8" name="Picture Placeholder 7">
            <a:extLst>
              <a:ext uri="{FF2B5EF4-FFF2-40B4-BE49-F238E27FC236}">
                <a16:creationId xmlns:a16="http://schemas.microsoft.com/office/drawing/2014/main" id="{9AABCAA7-247A-7BE3-0126-541D442D40CF}"/>
              </a:ext>
            </a:extLst>
          </p:cNvPr>
          <p:cNvSpPr>
            <a:spLocks noGrp="1"/>
          </p:cNvSpPr>
          <p:nvPr>
            <p:ph type="pic" sz="quarter" idx="11"/>
          </p:nvPr>
        </p:nvSpPr>
        <p:spPr>
          <a:xfrm>
            <a:off x="6858000" y="3493008"/>
            <a:ext cx="5334000" cy="3364992"/>
          </a:xfrm>
          <a:prstGeom prst="rect">
            <a:avLst/>
          </a:prstGeom>
        </p:spPr>
        <p:txBody>
          <a:bodyPr/>
          <a:lstStyle/>
          <a:p>
            <a:r>
              <a:rPr lang="en-US"/>
              <a:t>Click icon to add picture</a:t>
            </a:r>
          </a:p>
        </p:txBody>
      </p:sp>
      <p:sp>
        <p:nvSpPr>
          <p:cNvPr id="10" name="Text Placeholder 9">
            <a:extLst>
              <a:ext uri="{FF2B5EF4-FFF2-40B4-BE49-F238E27FC236}">
                <a16:creationId xmlns:a16="http://schemas.microsoft.com/office/drawing/2014/main" id="{CF4674EC-48ED-0DA5-0438-90F3DB178086}"/>
              </a:ext>
            </a:extLst>
          </p:cNvPr>
          <p:cNvSpPr>
            <a:spLocks noGrp="1"/>
          </p:cNvSpPr>
          <p:nvPr>
            <p:ph type="body" sz="quarter" idx="12"/>
          </p:nvPr>
        </p:nvSpPr>
        <p:spPr>
          <a:xfrm>
            <a:off x="728663" y="2743533"/>
            <a:ext cx="5400675" cy="2711450"/>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4" name="Graphic 14">
            <a:extLst>
              <a:ext uri="{FF2B5EF4-FFF2-40B4-BE49-F238E27FC236}">
                <a16:creationId xmlns:a16="http://schemas.microsoft.com/office/drawing/2014/main" id="{EE7D617C-6972-84C4-F9F2-8875F950BF0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9620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Body-Headlin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pic>
        <p:nvPicPr>
          <p:cNvPr id="2" name="Graphic 14">
            <a:extLst>
              <a:ext uri="{FF2B5EF4-FFF2-40B4-BE49-F238E27FC236}">
                <a16:creationId xmlns:a16="http://schemas.microsoft.com/office/drawing/2014/main" id="{C89A045E-8410-8770-1C48-8E04E1E9ED3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745593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ody-Tex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199" y="2264735"/>
            <a:ext cx="9980365" cy="3424864"/>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sp>
        <p:nvSpPr>
          <p:cNvPr id="2" name="Text Placeholder 2">
            <a:extLst>
              <a:ext uri="{FF2B5EF4-FFF2-40B4-BE49-F238E27FC236}">
                <a16:creationId xmlns:a16="http://schemas.microsoft.com/office/drawing/2014/main" id="{C186EE7B-C8DB-B484-B471-7355E118A397}"/>
              </a:ext>
            </a:extLst>
          </p:cNvPr>
          <p:cNvSpPr>
            <a:spLocks noGrp="1"/>
          </p:cNvSpPr>
          <p:nvPr>
            <p:ph idx="1" hasCustomPrompt="1"/>
          </p:nvPr>
        </p:nvSpPr>
        <p:spPr>
          <a:xfrm>
            <a:off x="838199" y="1572768"/>
            <a:ext cx="4681728" cy="585216"/>
          </a:xfrm>
          <a:prstGeom prst="rect">
            <a:avLst/>
          </a:prstGeom>
        </p:spPr>
        <p:txBody>
          <a:bodyPr vert="horz" lIns="91440" tIns="45720" rIns="91440" bIns="45720" rtlCol="0">
            <a:norm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Subhead</a:t>
            </a:r>
          </a:p>
        </p:txBody>
      </p:sp>
      <p:pic>
        <p:nvPicPr>
          <p:cNvPr id="4" name="Graphic 14">
            <a:extLst>
              <a:ext uri="{FF2B5EF4-FFF2-40B4-BE49-F238E27FC236}">
                <a16:creationId xmlns:a16="http://schemas.microsoft.com/office/drawing/2014/main" id="{364CBEA7-C0E3-AF8F-2803-AC078B5CCB7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339356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Body-Blank">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2" name="Graphic 14">
            <a:extLst>
              <a:ext uri="{FF2B5EF4-FFF2-40B4-BE49-F238E27FC236}">
                <a16:creationId xmlns:a16="http://schemas.microsoft.com/office/drawing/2014/main" id="{5291FBD0-EB3D-D5D3-4320-914FFF061E0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108660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596C8D-4908-7BEE-8DEE-3560A16922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
        <p:nvSpPr>
          <p:cNvPr id="9" name="Text Placeholder 4">
            <a:extLst>
              <a:ext uri="{FF2B5EF4-FFF2-40B4-BE49-F238E27FC236}">
                <a16:creationId xmlns:a16="http://schemas.microsoft.com/office/drawing/2014/main" id="{4185C187-3512-2FDE-DDD9-D9E91B0AB486}"/>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19" name="Title 18">
            <a:extLst>
              <a:ext uri="{FF2B5EF4-FFF2-40B4-BE49-F238E27FC236}">
                <a16:creationId xmlns:a16="http://schemas.microsoft.com/office/drawing/2014/main" id="{2BA661D9-C94C-FED4-8892-916362F2CDBE}"/>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12" name="Text Placeholder 7">
            <a:extLst>
              <a:ext uri="{FF2B5EF4-FFF2-40B4-BE49-F238E27FC236}">
                <a16:creationId xmlns:a16="http://schemas.microsoft.com/office/drawing/2014/main" id="{716236E7-80CE-192D-DB8C-5BA7A3A697C5}"/>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 name="TextBox 1">
            <a:extLst>
              <a:ext uri="{FF2B5EF4-FFF2-40B4-BE49-F238E27FC236}">
                <a16:creationId xmlns:a16="http://schemas.microsoft.com/office/drawing/2014/main" id="{8605FDF5-1B50-2E1F-A0A1-2500FEF9DE5E}"/>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latin typeface="Open Sans" pitchFamily="2" charset="0"/>
                <a:ea typeface="Open Sans" pitchFamily="2" charset="0"/>
                <a:cs typeface="Open Sans" pitchFamily="2" charset="0"/>
              </a:rPr>
              <a:t>To change the photo across the diamonds:</a:t>
            </a:r>
          </a:p>
          <a:p>
            <a:r>
              <a:rPr lang="en-US" sz="1100" b="0" i="0">
                <a:solidFill>
                  <a:srgbClr val="000000"/>
                </a:solidFill>
                <a:effectLst/>
                <a:latin typeface="Open Sans" pitchFamily="2" charset="0"/>
                <a:ea typeface="Open Sans" pitchFamily="2" charset="0"/>
                <a:cs typeface="Open Sans" pitchFamily="2" charset="0"/>
              </a:rPr>
              <a:t>1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Right-click and pick “Format Picture”</a:t>
            </a:r>
          </a:p>
          <a:p>
            <a:r>
              <a:rPr lang="en-US" sz="1100" b="0" i="0">
                <a:solidFill>
                  <a:srgbClr val="000000"/>
                </a:solidFill>
                <a:effectLst/>
                <a:latin typeface="Open Sans" pitchFamily="2" charset="0"/>
                <a:ea typeface="Open Sans" pitchFamily="2" charset="0"/>
                <a:cs typeface="Open Sans" pitchFamily="2" charset="0"/>
              </a:rPr>
              <a:t>2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rgbClr val="000000"/>
                </a:solidFill>
                <a:effectLst/>
                <a:latin typeface="Open Sans" pitchFamily="2" charset="0"/>
                <a:ea typeface="Open Sans" pitchFamily="2" charset="0"/>
                <a:cs typeface="Open Sans" pitchFamily="2" charset="0"/>
              </a:rPr>
              <a:t>3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latin typeface="Open Sans" pitchFamily="2" charset="0"/>
                <a:ea typeface="Open Sans" pitchFamily="2" charset="0"/>
                <a:cs typeface="Open Sans" pitchFamily="2" charset="0"/>
              </a:rPr>
              <a:t>-------</a:t>
            </a:r>
          </a:p>
          <a:p>
            <a:r>
              <a:rPr lang="en-US" sz="1100" b="1" i="0">
                <a:latin typeface="Open Sans" pitchFamily="2" charset="0"/>
                <a:ea typeface="Open Sans" pitchFamily="2" charset="0"/>
                <a:cs typeface="Open Sans" pitchFamily="2" charset="0"/>
              </a:rPr>
              <a:t>To change the photo crop:</a:t>
            </a:r>
          </a:p>
          <a:p>
            <a:r>
              <a:rPr lang="en-US" sz="1100" b="0" i="0">
                <a:solidFill>
                  <a:srgbClr val="000000"/>
                </a:solidFill>
                <a:effectLst/>
                <a:latin typeface="Open Sans" pitchFamily="2" charset="0"/>
                <a:ea typeface="Open Sans" pitchFamily="2" charset="0"/>
                <a:cs typeface="Open Sans" pitchFamily="2" charset="0"/>
              </a:rPr>
              <a:t>4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rgbClr val="000000"/>
                </a:solidFill>
                <a:effectLst/>
                <a:latin typeface="Open Sans" pitchFamily="2" charset="0"/>
                <a:ea typeface="Open Sans" pitchFamily="2" charset="0"/>
                <a:cs typeface="Open Sans" pitchFamily="2" charset="0"/>
              </a:rPr>
              <a:t>5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4201135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Static">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6935507" y="663914"/>
            <a:ext cx="1398333" cy="139611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053C008F-74B1-FCBD-09CF-1E1CAA4B4B5C}"/>
              </a:ext>
            </a:extLst>
          </p:cNvPr>
          <p:cNvSpPr/>
          <p:nvPr userDrawn="1"/>
        </p:nvSpPr>
        <p:spPr>
          <a:xfrm>
            <a:off x="7727370" y="-103747"/>
            <a:ext cx="4662128" cy="4654726"/>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116343" y="-613705"/>
            <a:ext cx="2688511" cy="268424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8174666" y="663914"/>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79008870-649F-FF26-590C-E87C62CCF08F}"/>
              </a:ext>
            </a:extLst>
          </p:cNvPr>
          <p:cNvSpPr/>
          <p:nvPr userDrawn="1"/>
        </p:nvSpPr>
        <p:spPr>
          <a:xfrm>
            <a:off x="7912663" y="2942051"/>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BF87EA3-C35D-7483-B998-F369DA1CC902}"/>
              </a:ext>
            </a:extLst>
          </p:cNvPr>
          <p:cNvSpPr/>
          <p:nvPr userDrawn="1"/>
        </p:nvSpPr>
        <p:spPr>
          <a:xfrm>
            <a:off x="7092560" y="2309469"/>
            <a:ext cx="1013409" cy="101180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99A0245C-7422-CD39-30AC-999C7258F8FA}"/>
              </a:ext>
            </a:extLst>
          </p:cNvPr>
          <p:cNvSpPr/>
          <p:nvPr userDrawn="1"/>
        </p:nvSpPr>
        <p:spPr>
          <a:xfrm>
            <a:off x="11819337" y="2185254"/>
            <a:ext cx="1689876" cy="168719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77666331-B44B-0C36-97BC-BDA7748FE17D}"/>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4" name="Text Placeholder 7">
            <a:extLst>
              <a:ext uri="{FF2B5EF4-FFF2-40B4-BE49-F238E27FC236}">
                <a16:creationId xmlns:a16="http://schemas.microsoft.com/office/drawing/2014/main" id="{A990EB48-1601-03CF-C2BA-7BD59CD317C4}"/>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9" name="Title 18">
            <a:extLst>
              <a:ext uri="{FF2B5EF4-FFF2-40B4-BE49-F238E27FC236}">
                <a16:creationId xmlns:a16="http://schemas.microsoft.com/office/drawing/2014/main" id="{D17472A7-F8B6-E578-63CB-45141D5D081A}"/>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pic>
        <p:nvPicPr>
          <p:cNvPr id="5" name="Graphic 4">
            <a:extLst>
              <a:ext uri="{FF2B5EF4-FFF2-40B4-BE49-F238E27FC236}">
                <a16:creationId xmlns:a16="http://schemas.microsoft.com/office/drawing/2014/main" id="{DD40F760-ED79-B5EF-B076-D20E14D26B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12677117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a_Title-Editable">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id="{D09997C4-4933-9A78-8527-0CEBB59CB169}"/>
              </a:ext>
            </a:extLst>
          </p:cNvPr>
          <p:cNvSpPr/>
          <p:nvPr userDrawn="1"/>
        </p:nvSpPr>
        <p:spPr>
          <a:xfrm>
            <a:off x="6935507" y="663914"/>
            <a:ext cx="1398333" cy="139611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3D761EA5-BDB8-0E5D-611A-AFAFC0A55351}"/>
              </a:ext>
            </a:extLst>
          </p:cNvPr>
          <p:cNvSpPr/>
          <p:nvPr userDrawn="1"/>
        </p:nvSpPr>
        <p:spPr>
          <a:xfrm>
            <a:off x="11116343" y="-613705"/>
            <a:ext cx="2688511" cy="268424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6F7CA21D-5C07-5B4A-685D-CD8B8C562CD8}"/>
              </a:ext>
            </a:extLst>
          </p:cNvPr>
          <p:cNvSpPr/>
          <p:nvPr userDrawn="1"/>
        </p:nvSpPr>
        <p:spPr>
          <a:xfrm>
            <a:off x="8174666" y="663914"/>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F0097D4D-4F74-14E6-3A9A-A99EFA2837A2}"/>
              </a:ext>
            </a:extLst>
          </p:cNvPr>
          <p:cNvSpPr/>
          <p:nvPr userDrawn="1"/>
        </p:nvSpPr>
        <p:spPr>
          <a:xfrm>
            <a:off x="7912663" y="2942051"/>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7A46651F-F099-2410-FB85-B9A6E9F312FF}"/>
              </a:ext>
            </a:extLst>
          </p:cNvPr>
          <p:cNvSpPr/>
          <p:nvPr userDrawn="1"/>
        </p:nvSpPr>
        <p:spPr>
          <a:xfrm>
            <a:off x="7092560" y="2309469"/>
            <a:ext cx="1013409" cy="101180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B62A5C02-5D6F-616A-B5A8-7724508333D9}"/>
              </a:ext>
            </a:extLst>
          </p:cNvPr>
          <p:cNvSpPr/>
          <p:nvPr userDrawn="1"/>
        </p:nvSpPr>
        <p:spPr>
          <a:xfrm>
            <a:off x="11819337" y="2185254"/>
            <a:ext cx="1689876" cy="168719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3048CC16-68CC-B56B-1BBC-33559945F894}"/>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5" name="Text Placeholder 7">
            <a:extLst>
              <a:ext uri="{FF2B5EF4-FFF2-40B4-BE49-F238E27FC236}">
                <a16:creationId xmlns:a16="http://schemas.microsoft.com/office/drawing/2014/main" id="{101FB5D4-9A2E-C016-B6C5-E8934B196D01}"/>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6" name="Title 18">
            <a:extLst>
              <a:ext uri="{FF2B5EF4-FFF2-40B4-BE49-F238E27FC236}">
                <a16:creationId xmlns:a16="http://schemas.microsoft.com/office/drawing/2014/main" id="{B14B4A35-13E8-5D48-1912-50E28CFEBF0F}"/>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4" name="TextBox 3">
            <a:extLst>
              <a:ext uri="{FF2B5EF4-FFF2-40B4-BE49-F238E27FC236}">
                <a16:creationId xmlns:a16="http://schemas.microsoft.com/office/drawing/2014/main" id="{84FB8C9C-F06D-5132-0122-95D741D7DD36}"/>
              </a:ext>
            </a:extLst>
          </p:cNvPr>
          <p:cNvSpPr txBox="1"/>
          <p:nvPr userDrawn="1"/>
        </p:nvSpPr>
        <p:spPr>
          <a:xfrm>
            <a:off x="6760891" y="6858000"/>
            <a:ext cx="5431109" cy="1754326"/>
          </a:xfrm>
          <a:prstGeom prst="rect">
            <a:avLst/>
          </a:prstGeom>
          <a:solidFill>
            <a:schemeClr val="accent6"/>
          </a:solidFill>
        </p:spPr>
        <p:txBody>
          <a:bodyPr wrap="square" rtlCol="0">
            <a:spAutoFit/>
          </a:bodyPr>
          <a:lstStyle/>
          <a:p>
            <a:r>
              <a:rPr lang="en-US" sz="1200" b="1">
                <a:latin typeface="Open Sans" pitchFamily="2" charset="0"/>
                <a:ea typeface="Open Sans" pitchFamily="2" charset="0"/>
                <a:cs typeface="Open Sans" pitchFamily="2" charset="0"/>
              </a:rPr>
              <a:t>To change the photo in the diamond:</a:t>
            </a:r>
          </a:p>
          <a:p>
            <a:r>
              <a:rPr lang="en-US" sz="1200">
                <a:latin typeface="Open Sans" pitchFamily="2" charset="0"/>
                <a:ea typeface="Open Sans" pitchFamily="2" charset="0"/>
                <a:cs typeface="Open Sans" pitchFamily="2" charset="0"/>
              </a:rPr>
              <a:t>1 – select the diamond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pitchFamily="2" charset="0"/>
                <a:ea typeface="Open Sans" pitchFamily="2" charset="0"/>
                <a:cs typeface="Open Sans" pitchFamily="2" charset="0"/>
              </a:rPr>
              <a:t>To change the photo crop:</a:t>
            </a:r>
          </a:p>
          <a:p>
            <a:r>
              <a:rPr lang="en-US" sz="1200">
                <a:latin typeface="Open Sans" pitchFamily="2" charset="0"/>
                <a:ea typeface="Open Sans" pitchFamily="2" charset="0"/>
                <a:cs typeface="Open Sans" pitchFamily="2" charset="0"/>
              </a:rPr>
              <a:t>4 - With the diamond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pitchFamily="2" charset="0"/>
                <a:ea typeface="Open Sans" pitchFamily="2" charset="0"/>
                <a:cs typeface="Open Sans" pitchFamily="2" charset="0"/>
              </a:rPr>
              <a:t>outside corner</a:t>
            </a:r>
            <a:r>
              <a:rPr lang="en-US" sz="1200" b="1">
                <a:latin typeface="Open Sans" pitchFamily="2" charset="0"/>
                <a:ea typeface="Open Sans" pitchFamily="2" charset="0"/>
                <a:cs typeface="Open Sans"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pitchFamily="2" charset="0"/>
              <a:ea typeface="Open Sans" pitchFamily="2" charset="0"/>
              <a:cs typeface="Open Sans" pitchFamily="2" charset="0"/>
            </a:endParaRPr>
          </a:p>
        </p:txBody>
      </p:sp>
      <p:pic>
        <p:nvPicPr>
          <p:cNvPr id="7" name="Graphic 6">
            <a:extLst>
              <a:ext uri="{FF2B5EF4-FFF2-40B4-BE49-F238E27FC236}">
                <a16:creationId xmlns:a16="http://schemas.microsoft.com/office/drawing/2014/main" id="{A7AFC11C-90A9-4DB6-CE9D-752AD53D26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3502028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0" name="Diamond 19">
            <a:extLst>
              <a:ext uri="{FF2B5EF4-FFF2-40B4-BE49-F238E27FC236}">
                <a16:creationId xmlns:a16="http://schemas.microsoft.com/office/drawing/2014/main" id="{4C61681F-A6F1-910C-8496-A60A4D84C138}"/>
              </a:ext>
            </a:extLst>
          </p:cNvPr>
          <p:cNvSpPr/>
          <p:nvPr userDrawn="1"/>
        </p:nvSpPr>
        <p:spPr>
          <a:xfrm>
            <a:off x="11148877" y="-580030"/>
            <a:ext cx="1612816" cy="1612581"/>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C1DFE5A-E853-ED50-2E41-6BF5430A7C27}"/>
              </a:ext>
            </a:extLst>
          </p:cNvPr>
          <p:cNvSpPr>
            <a:spLocks noGrp="1"/>
          </p:cNvSpPr>
          <p:nvPr>
            <p:ph type="body" sz="quarter" idx="10" hasCustomPrompt="1"/>
          </p:nvPr>
        </p:nvSpPr>
        <p:spPr>
          <a:xfrm>
            <a:off x="774508" y="2316973"/>
            <a:ext cx="3068830" cy="401312"/>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8" name="Text Placeholder 7">
            <a:extLst>
              <a:ext uri="{FF2B5EF4-FFF2-40B4-BE49-F238E27FC236}">
                <a16:creationId xmlns:a16="http://schemas.microsoft.com/office/drawing/2014/main" id="{4A48DF1F-23DC-D85A-6AB1-B33C2243D41E}"/>
              </a:ext>
            </a:extLst>
          </p:cNvPr>
          <p:cNvSpPr>
            <a:spLocks noGrp="1"/>
          </p:cNvSpPr>
          <p:nvPr>
            <p:ph type="body" sz="quarter" idx="12" hasCustomPrompt="1"/>
          </p:nvPr>
        </p:nvSpPr>
        <p:spPr>
          <a:xfrm>
            <a:off x="772892" y="51321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13" name="Diamond 12">
            <a:extLst>
              <a:ext uri="{FF2B5EF4-FFF2-40B4-BE49-F238E27FC236}">
                <a16:creationId xmlns:a16="http://schemas.microsoft.com/office/drawing/2014/main" id="{8798AD5F-081B-4636-E6A5-48E5262D4740}"/>
              </a:ext>
            </a:extLst>
          </p:cNvPr>
          <p:cNvSpPr/>
          <p:nvPr userDrawn="1"/>
        </p:nvSpPr>
        <p:spPr>
          <a:xfrm>
            <a:off x="7825973" y="88908"/>
            <a:ext cx="2384634" cy="238428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B2F46863-6E5C-4007-AA27-1DB593E4BBB9}"/>
              </a:ext>
            </a:extLst>
          </p:cNvPr>
          <p:cNvSpPr/>
          <p:nvPr userDrawn="1"/>
        </p:nvSpPr>
        <p:spPr>
          <a:xfrm>
            <a:off x="7547564" y="288918"/>
            <a:ext cx="2031281" cy="202805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EC29AD47-D1A8-D340-4F48-F5C9F316EA18}"/>
              </a:ext>
            </a:extLst>
          </p:cNvPr>
          <p:cNvSpPr/>
          <p:nvPr userDrawn="1"/>
        </p:nvSpPr>
        <p:spPr>
          <a:xfrm>
            <a:off x="9283870" y="1802479"/>
            <a:ext cx="1369184" cy="1368984"/>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16E4DA61-0E4C-CB28-1DD1-605E646B0B04}"/>
              </a:ext>
            </a:extLst>
          </p:cNvPr>
          <p:cNvSpPr/>
          <p:nvPr userDrawn="1"/>
        </p:nvSpPr>
        <p:spPr>
          <a:xfrm>
            <a:off x="9156540" y="-855998"/>
            <a:ext cx="1528223" cy="1528000"/>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29174281-0792-AB36-80A7-E335741AE128}"/>
              </a:ext>
            </a:extLst>
          </p:cNvPr>
          <p:cNvSpPr/>
          <p:nvPr userDrawn="1"/>
        </p:nvSpPr>
        <p:spPr>
          <a:xfrm>
            <a:off x="11036742" y="1398317"/>
            <a:ext cx="1612816" cy="1612581"/>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053C008F-74B1-FCBD-09CF-1E1CAA4B4B5C}"/>
              </a:ext>
            </a:extLst>
          </p:cNvPr>
          <p:cNvSpPr/>
          <p:nvPr userDrawn="1"/>
        </p:nvSpPr>
        <p:spPr>
          <a:xfrm>
            <a:off x="9730748" y="-230918"/>
            <a:ext cx="2953894" cy="294920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FD53DDB-A5D0-63EE-A4CF-4250148029A8}"/>
              </a:ext>
            </a:extLst>
          </p:cNvPr>
          <p:cNvSpPr>
            <a:spLocks noGrp="1"/>
          </p:cNvSpPr>
          <p:nvPr>
            <p:ph type="title" hasCustomPrompt="1"/>
          </p:nvPr>
        </p:nvSpPr>
        <p:spPr>
          <a:xfrm>
            <a:off x="722376" y="2825496"/>
            <a:ext cx="7598207" cy="2028055"/>
          </a:xfrm>
        </p:spPr>
        <p:txBody>
          <a:bodyPr>
            <a:noAutofit/>
          </a:bodyPr>
          <a:lstStyle>
            <a:lvl1pPr>
              <a:lnSpc>
                <a:spcPts val="8700"/>
              </a:lnSpc>
              <a:defRPr sz="10100" spc="200" baseline="0"/>
            </a:lvl1pPr>
          </a:lstStyle>
          <a:p>
            <a:r>
              <a:rPr lang="en-US"/>
              <a:t>Enter Your Title Here</a:t>
            </a:r>
          </a:p>
        </p:txBody>
      </p:sp>
      <p:pic>
        <p:nvPicPr>
          <p:cNvPr id="4" name="Graphic 3">
            <a:extLst>
              <a:ext uri="{FF2B5EF4-FFF2-40B4-BE49-F238E27FC236}">
                <a16:creationId xmlns:a16="http://schemas.microsoft.com/office/drawing/2014/main" id="{B0DD60B9-EEDA-6D0A-9551-186D2D2E00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1283857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5974053" y="1125869"/>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315964" y="-513651"/>
            <a:ext cx="2123799" cy="212042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5602462" y="-2061290"/>
            <a:ext cx="3699634" cy="3693761"/>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7535C210-1ECB-FB44-4088-D6C987E44ACF}"/>
              </a:ext>
            </a:extLst>
          </p:cNvPr>
          <p:cNvSpPr/>
          <p:nvPr userDrawn="1"/>
        </p:nvSpPr>
        <p:spPr>
          <a:xfrm>
            <a:off x="8852115" y="5301365"/>
            <a:ext cx="548344" cy="547474"/>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61BF6DF5-FB55-7072-C23C-95725E3F546A}"/>
              </a:ext>
            </a:extLst>
          </p:cNvPr>
          <p:cNvSpPr/>
          <p:nvPr userDrawn="1"/>
        </p:nvSpPr>
        <p:spPr>
          <a:xfrm>
            <a:off x="11664877" y="4034843"/>
            <a:ext cx="754289" cy="753092"/>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C8FDCE2D-2D7D-01B0-F86B-CE8BE3D91218}"/>
              </a:ext>
            </a:extLst>
          </p:cNvPr>
          <p:cNvSpPr/>
          <p:nvPr userDrawn="1"/>
        </p:nvSpPr>
        <p:spPr>
          <a:xfrm>
            <a:off x="10504944" y="-923556"/>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DFE5E83-87CD-59E5-0BA5-43CB2A0CD8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t="-453"/>
          <a:stretch/>
        </p:blipFill>
        <p:spPr>
          <a:xfrm>
            <a:off x="6760891" y="-542259"/>
            <a:ext cx="6345510" cy="6345510"/>
          </a:xfrm>
          <a:prstGeom prst="diamond">
            <a:avLst/>
          </a:prstGeom>
        </p:spPr>
      </p:pic>
      <p:sp>
        <p:nvSpPr>
          <p:cNvPr id="20" name="Text Placeholder 7">
            <a:extLst>
              <a:ext uri="{FF2B5EF4-FFF2-40B4-BE49-F238E27FC236}">
                <a16:creationId xmlns:a16="http://schemas.microsoft.com/office/drawing/2014/main" id="{E94256EC-AFF1-FABF-C2B0-A616B9179FCE}"/>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2" name="Title 18">
            <a:extLst>
              <a:ext uri="{FF2B5EF4-FFF2-40B4-BE49-F238E27FC236}">
                <a16:creationId xmlns:a16="http://schemas.microsoft.com/office/drawing/2014/main" id="{DE1E7185-CB98-AA20-3113-BAED22325F56}"/>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pic>
        <p:nvPicPr>
          <p:cNvPr id="3" name="Graphic 2">
            <a:extLst>
              <a:ext uri="{FF2B5EF4-FFF2-40B4-BE49-F238E27FC236}">
                <a16:creationId xmlns:a16="http://schemas.microsoft.com/office/drawing/2014/main" id="{C8320C01-F6D5-42CB-A1D7-1E198264A8F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31421471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a_Title-Editable">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5974053" y="1125869"/>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315964" y="-513651"/>
            <a:ext cx="2123799" cy="212042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5602462" y="-2061290"/>
            <a:ext cx="3699634" cy="3693761"/>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C8FDCE2D-2D7D-01B0-F86B-CE8BE3D91218}"/>
              </a:ext>
            </a:extLst>
          </p:cNvPr>
          <p:cNvSpPr/>
          <p:nvPr userDrawn="1"/>
        </p:nvSpPr>
        <p:spPr>
          <a:xfrm>
            <a:off x="10504944" y="-923556"/>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7">
            <a:extLst>
              <a:ext uri="{FF2B5EF4-FFF2-40B4-BE49-F238E27FC236}">
                <a16:creationId xmlns:a16="http://schemas.microsoft.com/office/drawing/2014/main" id="{E94256EC-AFF1-FABF-C2B0-A616B9179FCE}"/>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2" name="Title 18">
            <a:extLst>
              <a:ext uri="{FF2B5EF4-FFF2-40B4-BE49-F238E27FC236}">
                <a16:creationId xmlns:a16="http://schemas.microsoft.com/office/drawing/2014/main" id="{DE1E7185-CB98-AA20-3113-BAED22325F56}"/>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3" name="TextBox 2">
            <a:extLst>
              <a:ext uri="{FF2B5EF4-FFF2-40B4-BE49-F238E27FC236}">
                <a16:creationId xmlns:a16="http://schemas.microsoft.com/office/drawing/2014/main" id="{69106E38-2118-AC1B-644C-45590EA3AED0}"/>
              </a:ext>
            </a:extLst>
          </p:cNvPr>
          <p:cNvSpPr txBox="1"/>
          <p:nvPr userDrawn="1"/>
        </p:nvSpPr>
        <p:spPr>
          <a:xfrm>
            <a:off x="6760891" y="6858000"/>
            <a:ext cx="5431109" cy="1615827"/>
          </a:xfrm>
          <a:prstGeom prst="rect">
            <a:avLst/>
          </a:prstGeom>
          <a:solidFill>
            <a:schemeClr val="accent6"/>
          </a:solidFill>
        </p:spPr>
        <p:txBody>
          <a:bodyPr wrap="square" rtlCol="0">
            <a:spAutoFit/>
          </a:bodyPr>
          <a:lstStyle/>
          <a:p>
            <a:r>
              <a:rPr lang="en-US" sz="1100" b="1">
                <a:latin typeface="Open Sans" pitchFamily="2" charset="0"/>
                <a:ea typeface="Open Sans" pitchFamily="2" charset="0"/>
                <a:cs typeface="Open Sans" pitchFamily="2" charset="0"/>
              </a:rPr>
              <a:t>To change the photo in the diamond:</a:t>
            </a:r>
          </a:p>
          <a:p>
            <a:r>
              <a:rPr lang="en-US" sz="1100">
                <a:latin typeface="Open Sans" pitchFamily="2" charset="0"/>
                <a:ea typeface="Open Sans" pitchFamily="2" charset="0"/>
                <a:cs typeface="Open Sans" pitchFamily="2" charset="0"/>
              </a:rPr>
              <a:t>1 – select the diamond with the photo</a:t>
            </a:r>
          </a:p>
          <a:p>
            <a:r>
              <a:rPr lang="en-US" sz="1100">
                <a:latin typeface="Open Sans" pitchFamily="2" charset="0"/>
                <a:ea typeface="Open Sans" pitchFamily="2" charset="0"/>
                <a:cs typeface="Open Sans" pitchFamily="2" charset="0"/>
              </a:rPr>
              <a:t>2 – right-click and pick “change picture”</a:t>
            </a:r>
          </a:p>
          <a:p>
            <a:r>
              <a:rPr lang="en-US" sz="1100">
                <a:latin typeface="Open Sans" pitchFamily="2" charset="0"/>
                <a:ea typeface="Open Sans" pitchFamily="2" charset="0"/>
                <a:cs typeface="Open Sans" pitchFamily="2" charset="0"/>
              </a:rPr>
              <a:t>3 – select the photo you want to put in its place</a:t>
            </a:r>
          </a:p>
          <a:p>
            <a:r>
              <a:rPr lang="en-US" sz="1100">
                <a:latin typeface="Open Sans" pitchFamily="2" charset="0"/>
                <a:ea typeface="Open Sans" pitchFamily="2" charset="0"/>
                <a:cs typeface="Open Sans" pitchFamily="2" charset="0"/>
              </a:rPr>
              <a:t>-------</a:t>
            </a:r>
          </a:p>
          <a:p>
            <a:r>
              <a:rPr lang="en-US" sz="1100" b="1">
                <a:latin typeface="Open Sans" pitchFamily="2" charset="0"/>
                <a:ea typeface="Open Sans" pitchFamily="2" charset="0"/>
                <a:cs typeface="Open Sans" pitchFamily="2" charset="0"/>
              </a:rPr>
              <a:t>To change the photo crop:</a:t>
            </a:r>
          </a:p>
          <a:p>
            <a:r>
              <a:rPr lang="en-US" sz="1100">
                <a:latin typeface="Open Sans" pitchFamily="2" charset="0"/>
                <a:ea typeface="Open Sans" pitchFamily="2" charset="0"/>
                <a:cs typeface="Open Sans" pitchFamily="2" charset="0"/>
              </a:rPr>
              <a:t>4 – With the diamond selected, right-click and choose “Crop”</a:t>
            </a:r>
          </a:p>
          <a:p>
            <a:r>
              <a:rPr lang="en-US" sz="1100">
                <a:latin typeface="Open Sans" pitchFamily="2" charset="0"/>
                <a:ea typeface="Open Sans" pitchFamily="2" charset="0"/>
                <a:cs typeface="Open Sans" pitchFamily="2" charset="0"/>
              </a:rPr>
              <a:t>5 – the outer edge of the photo will appear; pick an </a:t>
            </a:r>
            <a:r>
              <a:rPr lang="en-US" sz="1100" b="1" u="sng">
                <a:latin typeface="Open Sans" pitchFamily="2" charset="0"/>
                <a:ea typeface="Open Sans" pitchFamily="2" charset="0"/>
                <a:cs typeface="Open Sans" pitchFamily="2" charset="0"/>
              </a:rPr>
              <a:t>outside corner</a:t>
            </a:r>
            <a:r>
              <a:rPr lang="en-US" sz="1100" b="1">
                <a:latin typeface="Open Sans" pitchFamily="2" charset="0"/>
                <a:ea typeface="Open Sans" pitchFamily="2" charset="0"/>
                <a:cs typeface="Open Sans" pitchFamily="2" charset="0"/>
              </a:rPr>
              <a:t> </a:t>
            </a:r>
            <a:r>
              <a:rPr lang="en-US" sz="1100">
                <a:latin typeface="Open Sans" pitchFamily="2" charset="0"/>
                <a:ea typeface="Open Sans" pitchFamily="2" charset="0"/>
                <a:cs typeface="Open Sans" pitchFamily="2" charset="0"/>
              </a:rPr>
              <a:t>to make the image larger or smaller without distortion</a:t>
            </a:r>
            <a:endParaRPr lang="en-US" sz="1100" b="1">
              <a:latin typeface="Open Sans" pitchFamily="2" charset="0"/>
              <a:ea typeface="Open Sans" pitchFamily="2" charset="0"/>
              <a:cs typeface="Open Sans" pitchFamily="2" charset="0"/>
            </a:endParaRPr>
          </a:p>
        </p:txBody>
      </p:sp>
      <p:pic>
        <p:nvPicPr>
          <p:cNvPr id="5" name="Graphic 4">
            <a:extLst>
              <a:ext uri="{FF2B5EF4-FFF2-40B4-BE49-F238E27FC236}">
                <a16:creationId xmlns:a16="http://schemas.microsoft.com/office/drawing/2014/main" id="{B7B56530-0805-81E5-5D14-0F78A803F0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
        <p:nvSpPr>
          <p:cNvPr id="2" name="Diamond 1">
            <a:extLst>
              <a:ext uri="{FF2B5EF4-FFF2-40B4-BE49-F238E27FC236}">
                <a16:creationId xmlns:a16="http://schemas.microsoft.com/office/drawing/2014/main" id="{F66172E6-E373-1844-63D7-21D1FB152B0F}"/>
              </a:ext>
            </a:extLst>
          </p:cNvPr>
          <p:cNvSpPr/>
          <p:nvPr userDrawn="1"/>
        </p:nvSpPr>
        <p:spPr>
          <a:xfrm>
            <a:off x="8852115" y="5301365"/>
            <a:ext cx="548344" cy="547474"/>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3">
            <a:extLst>
              <a:ext uri="{FF2B5EF4-FFF2-40B4-BE49-F238E27FC236}">
                <a16:creationId xmlns:a16="http://schemas.microsoft.com/office/drawing/2014/main" id="{71C96700-3995-12F1-3D61-85D6E388A9F2}"/>
              </a:ext>
            </a:extLst>
          </p:cNvPr>
          <p:cNvSpPr/>
          <p:nvPr userDrawn="1"/>
        </p:nvSpPr>
        <p:spPr>
          <a:xfrm>
            <a:off x="11664877" y="4034843"/>
            <a:ext cx="754289" cy="753092"/>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6825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B6F0012-9563-8071-91E4-CE3312E7CC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74247" y="-1"/>
            <a:ext cx="7517681" cy="6858001"/>
          </a:xfrm>
          <a:prstGeom prst="rect">
            <a:avLst/>
          </a:prstGeom>
        </p:spPr>
      </p:pic>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grpSp>
        <p:nvGrpSpPr>
          <p:cNvPr id="19" name="Group 18">
            <a:extLst>
              <a:ext uri="{FF2B5EF4-FFF2-40B4-BE49-F238E27FC236}">
                <a16:creationId xmlns:a16="http://schemas.microsoft.com/office/drawing/2014/main" id="{8D3CBFB8-2E17-9C9F-F47D-66846B55E9E7}"/>
              </a:ext>
            </a:extLst>
          </p:cNvPr>
          <p:cNvGrpSpPr/>
          <p:nvPr userDrawn="1"/>
        </p:nvGrpSpPr>
        <p:grpSpPr>
          <a:xfrm>
            <a:off x="9343516" y="-144677"/>
            <a:ext cx="3014397" cy="1405982"/>
            <a:chOff x="9343516" y="-144677"/>
            <a:chExt cx="3014397" cy="1405982"/>
          </a:xfrm>
          <a:solidFill>
            <a:schemeClr val="accent4"/>
          </a:solidFill>
        </p:grpSpPr>
        <p:sp>
          <p:nvSpPr>
            <p:cNvPr id="12" name="Diamond 11">
              <a:extLst>
                <a:ext uri="{FF2B5EF4-FFF2-40B4-BE49-F238E27FC236}">
                  <a16:creationId xmlns:a16="http://schemas.microsoft.com/office/drawing/2014/main" id="{96B4C6BB-2484-0DE3-3E98-829EA1D6E2E0}"/>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DCA16FA4-C091-2EB1-E156-25F209F40DC9}"/>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837688AC-120A-2C49-181D-C7FA17F729D3}"/>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F9056442-5446-BD40-1128-9C0BD5008A27}"/>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5B4FDC5A-886E-A420-7AD1-83A84EB79A48}"/>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433911C8-6143-0F85-B8A1-52D2734EB52B}"/>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FCE7DD29-7B58-80F4-6B2C-802AD2112B48}"/>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4">
            <a:extLst>
              <a:ext uri="{FF2B5EF4-FFF2-40B4-BE49-F238E27FC236}">
                <a16:creationId xmlns:a16="http://schemas.microsoft.com/office/drawing/2014/main" id="{E07B2451-6290-FC47-483D-17B19424913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090180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a_Table of Contents-Editabl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042665-BD67-0886-5DA9-57252ACFC80B}"/>
              </a:ext>
            </a:extLst>
          </p:cNvPr>
          <p:cNvSpPr txBox="1"/>
          <p:nvPr userDrawn="1"/>
        </p:nvSpPr>
        <p:spPr>
          <a:xfrm>
            <a:off x="6760889" y="6858000"/>
            <a:ext cx="5431111" cy="1754326"/>
          </a:xfrm>
          <a:prstGeom prst="rect">
            <a:avLst/>
          </a:prstGeom>
          <a:solidFill>
            <a:schemeClr val="accent6"/>
          </a:solidFill>
        </p:spPr>
        <p:txBody>
          <a:bodyPr wrap="square" rtlCol="0">
            <a:spAutoFit/>
          </a:bodyPr>
          <a:lstStyle/>
          <a:p>
            <a:r>
              <a:rPr lang="en-US" sz="1200" b="1">
                <a:latin typeface="Open Sans" pitchFamily="2" charset="0"/>
                <a:ea typeface="Open Sans" pitchFamily="2" charset="0"/>
                <a:cs typeface="Open Sans" pitchFamily="2" charset="0"/>
              </a:rPr>
              <a:t>To change the photo with the sparkles on top of the image:</a:t>
            </a:r>
          </a:p>
          <a:p>
            <a:r>
              <a:rPr lang="en-US" sz="1200">
                <a:latin typeface="Open Sans" pitchFamily="2" charset="0"/>
                <a:ea typeface="Open Sans" pitchFamily="2" charset="0"/>
                <a:cs typeface="Open Sans" pitchFamily="2" charset="0"/>
              </a:rPr>
              <a:t>1 – select the rectangle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pitchFamily="2" charset="0"/>
                <a:ea typeface="Open Sans" pitchFamily="2" charset="0"/>
                <a:cs typeface="Open Sans" pitchFamily="2" charset="0"/>
              </a:rPr>
              <a:t>To change the photo crop: </a:t>
            </a:r>
          </a:p>
          <a:p>
            <a:r>
              <a:rPr lang="en-US" sz="1200">
                <a:latin typeface="Open Sans" pitchFamily="2" charset="0"/>
                <a:ea typeface="Open Sans" pitchFamily="2" charset="0"/>
                <a:cs typeface="Open Sans" pitchFamily="2" charset="0"/>
              </a:rPr>
              <a:t>4 - With the rectangle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pitchFamily="2" charset="0"/>
                <a:ea typeface="Open Sans" pitchFamily="2" charset="0"/>
                <a:cs typeface="Open Sans" pitchFamily="2" charset="0"/>
              </a:rPr>
              <a:t>outside corner</a:t>
            </a:r>
            <a:r>
              <a:rPr lang="en-US" sz="1200" b="1">
                <a:latin typeface="Open Sans" pitchFamily="2" charset="0"/>
                <a:ea typeface="Open Sans" pitchFamily="2" charset="0"/>
                <a:cs typeface="Open Sans"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pitchFamily="2" charset="0"/>
              <a:ea typeface="Open Sans" pitchFamily="2" charset="0"/>
              <a:cs typeface="Open Sans" pitchFamily="2" charset="0"/>
            </a:endParaRPr>
          </a:p>
        </p:txBody>
      </p:sp>
      <p:sp>
        <p:nvSpPr>
          <p:cNvPr id="6" name="Picture Placeholder 5">
            <a:extLst>
              <a:ext uri="{FF2B5EF4-FFF2-40B4-BE49-F238E27FC236}">
                <a16:creationId xmlns:a16="http://schemas.microsoft.com/office/drawing/2014/main" id="{5D41D0D4-32F9-7075-8B1A-728EBC24345B}"/>
              </a:ext>
            </a:extLst>
          </p:cNvPr>
          <p:cNvSpPr>
            <a:spLocks noGrp="1"/>
          </p:cNvSpPr>
          <p:nvPr>
            <p:ph type="pic" sz="quarter" idx="12"/>
          </p:nvPr>
        </p:nvSpPr>
        <p:spPr>
          <a:xfrm>
            <a:off x="4668490" y="0"/>
            <a:ext cx="7516368" cy="6858000"/>
          </a:xfrm>
        </p:spPr>
        <p:txBody>
          <a:bodyPr lIns="0" rIns="0"/>
          <a:lstStyle/>
          <a:p>
            <a:r>
              <a:rPr lang="en-US"/>
              <a:t>Click icon to add picture</a:t>
            </a:r>
          </a:p>
        </p:txBody>
      </p:sp>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10" name="TextBox 9">
            <a:extLst>
              <a:ext uri="{FF2B5EF4-FFF2-40B4-BE49-F238E27FC236}">
                <a16:creationId xmlns:a16="http://schemas.microsoft.com/office/drawing/2014/main" id="{0E0CF07A-2422-22B9-FD53-CDD4A5A0D9D0}"/>
              </a:ext>
            </a:extLst>
          </p:cNvPr>
          <p:cNvSpPr txBox="1"/>
          <p:nvPr userDrawn="1"/>
        </p:nvSpPr>
        <p:spPr>
          <a:xfrm>
            <a:off x="10031050" y="65980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©2024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0" name="TextBox 19">
            <a:extLst>
              <a:ext uri="{FF2B5EF4-FFF2-40B4-BE49-F238E27FC236}">
                <a16:creationId xmlns:a16="http://schemas.microsoft.com/office/drawing/2014/main" id="{1E2A1E37-4FC2-94F5-161A-CCAE450A45E5}"/>
              </a:ext>
            </a:extLst>
          </p:cNvPr>
          <p:cNvSpPr txBox="1"/>
          <p:nvPr userDrawn="1"/>
        </p:nvSpPr>
        <p:spPr>
          <a:xfrm>
            <a:off x="12233089" y="1802"/>
            <a:ext cx="3071773" cy="1015663"/>
          </a:xfrm>
          <a:prstGeom prst="rect">
            <a:avLst/>
          </a:prstGeom>
          <a:solidFill>
            <a:schemeClr val="accent6"/>
          </a:solidFill>
        </p:spPr>
        <p:txBody>
          <a:bodyPr wrap="square" rtlCol="0">
            <a:spAutoFit/>
          </a:bodyPr>
          <a:lstStyle/>
          <a:p>
            <a:r>
              <a:rPr lang="en-US" sz="1200" b="1">
                <a:latin typeface="Open Sans" pitchFamily="2" charset="0"/>
                <a:ea typeface="Open Sans" pitchFamily="2" charset="0"/>
                <a:cs typeface="Open Sans" pitchFamily="2" charset="0"/>
              </a:rPr>
              <a:t>To change the color of the sparkles:</a:t>
            </a:r>
          </a:p>
          <a:p>
            <a:r>
              <a:rPr lang="en-US" sz="1200">
                <a:latin typeface="Open Sans" pitchFamily="2" charset="0"/>
                <a:ea typeface="Open Sans" pitchFamily="2" charset="0"/>
                <a:cs typeface="Open Sans" pitchFamily="2" charset="0"/>
              </a:rPr>
              <a:t>1 – select the grouped sparkle object</a:t>
            </a:r>
          </a:p>
          <a:p>
            <a:r>
              <a:rPr lang="en-US" sz="1200">
                <a:latin typeface="Open Sans" pitchFamily="2" charset="0"/>
                <a:ea typeface="Open Sans" pitchFamily="2" charset="0"/>
                <a:cs typeface="Open Sans" pitchFamily="2" charset="0"/>
              </a:rPr>
              <a:t>2 – right-click and pick “Format Shape”</a:t>
            </a:r>
          </a:p>
          <a:p>
            <a:r>
              <a:rPr lang="en-US" sz="1200">
                <a:latin typeface="Open Sans" pitchFamily="2" charset="0"/>
                <a:ea typeface="Open Sans" pitchFamily="2" charset="0"/>
                <a:cs typeface="Open Sans" pitchFamily="2" charset="0"/>
              </a:rPr>
              <a:t>3 – select the color you want from the </a:t>
            </a:r>
            <a:r>
              <a:rPr lang="en-US" sz="1200" b="1" u="sng">
                <a:latin typeface="Open Sans" pitchFamily="2" charset="0"/>
                <a:ea typeface="Open Sans" pitchFamily="2" charset="0"/>
                <a:cs typeface="Open Sans" pitchFamily="2" charset="0"/>
              </a:rPr>
              <a:t>top row</a:t>
            </a:r>
            <a:r>
              <a:rPr lang="en-US" sz="1200" b="1" u="none">
                <a:latin typeface="Open Sans" pitchFamily="2" charset="0"/>
                <a:ea typeface="Open Sans" pitchFamily="2" charset="0"/>
                <a:cs typeface="Open Sans" pitchFamily="2" charset="0"/>
              </a:rPr>
              <a:t> </a:t>
            </a:r>
            <a:r>
              <a:rPr lang="en-US" sz="1200">
                <a:latin typeface="Open Sans" pitchFamily="2" charset="0"/>
                <a:ea typeface="Open Sans" pitchFamily="2" charset="0"/>
                <a:cs typeface="Open Sans" pitchFamily="2" charset="0"/>
              </a:rPr>
              <a:t>of color options</a:t>
            </a:r>
            <a:endParaRPr lang="en-US" sz="1200" b="1">
              <a:latin typeface="Open Sans" pitchFamily="2" charset="0"/>
              <a:ea typeface="Open Sans" pitchFamily="2" charset="0"/>
              <a:cs typeface="Open Sans" pitchFamily="2" charset="0"/>
            </a:endParaRPr>
          </a:p>
        </p:txBody>
      </p:sp>
      <p:pic>
        <p:nvPicPr>
          <p:cNvPr id="3" name="Graphic 14">
            <a:extLst>
              <a:ext uri="{FF2B5EF4-FFF2-40B4-BE49-F238E27FC236}">
                <a16:creationId xmlns:a16="http://schemas.microsoft.com/office/drawing/2014/main" id="{6F5FC799-2107-B498-09BD-6B66715F54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14825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able of Conten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088ED9-AD3B-B649-AEF3-7F18D8E98A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74247" y="-1"/>
            <a:ext cx="7517681" cy="6858001"/>
          </a:xfrm>
          <a:prstGeom prst="rect">
            <a:avLst/>
          </a:prstGeom>
        </p:spPr>
      </p:pic>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pic>
        <p:nvPicPr>
          <p:cNvPr id="3" name="Graphic 14">
            <a:extLst>
              <a:ext uri="{FF2B5EF4-FFF2-40B4-BE49-F238E27FC236}">
                <a16:creationId xmlns:a16="http://schemas.microsoft.com/office/drawing/2014/main" id="{50704A45-4038-EC9E-B39F-B64595A729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01812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ody-Columns">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72768"/>
            <a:ext cx="4681728" cy="585216"/>
          </a:xfrm>
          <a:prstGeom prst="rect">
            <a:avLst/>
          </a:prstGeom>
        </p:spPr>
        <p:txBody>
          <a:bodyPr vert="horz" lIns="91440" tIns="45720" rIns="91440" bIns="45720" rtlCol="0">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267712"/>
            <a:ext cx="4680098" cy="29695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12" name="Text Placeholder 2">
            <a:extLst>
              <a:ext uri="{FF2B5EF4-FFF2-40B4-BE49-F238E27FC236}">
                <a16:creationId xmlns:a16="http://schemas.microsoft.com/office/drawing/2014/main" id="{C76AB579-B64F-0A9A-030C-914C2885E1B3}"/>
              </a:ext>
            </a:extLst>
          </p:cNvPr>
          <p:cNvSpPr>
            <a:spLocks noGrp="1"/>
          </p:cNvSpPr>
          <p:nvPr>
            <p:ph idx="12" hasCustomPrompt="1"/>
          </p:nvPr>
        </p:nvSpPr>
        <p:spPr>
          <a:xfrm>
            <a:off x="6138469" y="1572768"/>
            <a:ext cx="4680098" cy="585216"/>
          </a:xfrm>
          <a:prstGeom prst="rect">
            <a:avLst/>
          </a:prstGeom>
        </p:spPr>
        <p:txBody>
          <a:bodyPr vert="horz" lIns="91440" tIns="45720" rIns="91440" bIns="45720" rtlCol="0">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4" name="Text Placeholder 16">
            <a:extLst>
              <a:ext uri="{FF2B5EF4-FFF2-40B4-BE49-F238E27FC236}">
                <a16:creationId xmlns:a16="http://schemas.microsoft.com/office/drawing/2014/main" id="{A15C88FB-F018-3CC8-F1D6-462D9CB23533}"/>
              </a:ext>
            </a:extLst>
          </p:cNvPr>
          <p:cNvSpPr>
            <a:spLocks noGrp="1"/>
          </p:cNvSpPr>
          <p:nvPr>
            <p:ph type="body" sz="quarter" idx="13"/>
          </p:nvPr>
        </p:nvSpPr>
        <p:spPr>
          <a:xfrm>
            <a:off x="6138470" y="2267712"/>
            <a:ext cx="4680098" cy="29695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itle 2">
            <a:extLst>
              <a:ext uri="{FF2B5EF4-FFF2-40B4-BE49-F238E27FC236}">
                <a16:creationId xmlns:a16="http://schemas.microsoft.com/office/drawing/2014/main" id="{AFF4A5BC-47FC-1615-C0FB-B8340F46E59C}"/>
              </a:ext>
            </a:extLst>
          </p:cNvPr>
          <p:cNvSpPr>
            <a:spLocks noGrp="1"/>
          </p:cNvSpPr>
          <p:nvPr>
            <p:ph type="title" hasCustomPrompt="1"/>
          </p:nvPr>
        </p:nvSpPr>
        <p:spPr>
          <a:xfrm>
            <a:off x="813816" y="393192"/>
            <a:ext cx="10515600" cy="649224"/>
          </a:xfrm>
        </p:spPr>
        <p:txBody>
          <a:bodyPr/>
          <a:lstStyle/>
          <a:p>
            <a:r>
              <a:rPr lang="en-US"/>
              <a:t>Click to edit the headline</a:t>
            </a:r>
          </a:p>
        </p:txBody>
      </p:sp>
      <p:pic>
        <p:nvPicPr>
          <p:cNvPr id="4" name="Graphic 14">
            <a:extLst>
              <a:ext uri="{FF2B5EF4-FFF2-40B4-BE49-F238E27FC236}">
                <a16:creationId xmlns:a16="http://schemas.microsoft.com/office/drawing/2014/main" id="{2C397BB7-5229-F522-3405-B824192030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7976043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125FE558-4035-904E-8B6C-2E7E174E8947}"/>
              </a:ext>
            </a:extLst>
          </p:cNvPr>
          <p:cNvSpPr/>
          <p:nvPr userDrawn="1"/>
        </p:nvSpPr>
        <p:spPr>
          <a:xfrm>
            <a:off x="-44189"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7424709" y="3440241"/>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7339713" y="2136735"/>
            <a:ext cx="2943082" cy="882650"/>
          </a:xfrm>
          <a:prstGeom prst="rect">
            <a:avLst/>
          </a:prstGeom>
        </p:spPr>
        <p:txBody>
          <a:bodyPr>
            <a:noAutofit/>
          </a:bodyPr>
          <a:lstStyle>
            <a:lvl1pPr algn="l">
              <a:defRPr sz="4500" b="1" i="0">
                <a:solidFill>
                  <a:schemeClr val="accent1"/>
                </a:solidFill>
                <a:latin typeface="Open Sans Extrabold" pitchFamily="2" charset="0"/>
                <a:ea typeface="Open Sans Extrabold" pitchFamily="2" charset="0"/>
                <a:cs typeface="Open Sans Extrabold" pitchFamily="2" charset="0"/>
              </a:defRPr>
            </a:lvl1pPr>
          </a:lstStyle>
          <a:p>
            <a:pPr lvl="0"/>
            <a:r>
              <a:rPr lang="en-US"/>
              <a:t>Agenda</a:t>
            </a:r>
          </a:p>
        </p:txBody>
      </p:sp>
      <p:sp>
        <p:nvSpPr>
          <p:cNvPr id="24" name="Diamond 23">
            <a:extLst>
              <a:ext uri="{FF2B5EF4-FFF2-40B4-BE49-F238E27FC236}">
                <a16:creationId xmlns:a16="http://schemas.microsoft.com/office/drawing/2014/main" id="{A09DCAEE-9522-DA96-53B0-65A3293A6233}"/>
              </a:ext>
            </a:extLst>
          </p:cNvPr>
          <p:cNvSpPr/>
          <p:nvPr userDrawn="1"/>
        </p:nvSpPr>
        <p:spPr>
          <a:xfrm flipH="1">
            <a:off x="-483048" y="-334571"/>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iamond 25">
            <a:extLst>
              <a:ext uri="{FF2B5EF4-FFF2-40B4-BE49-F238E27FC236}">
                <a16:creationId xmlns:a16="http://schemas.microsoft.com/office/drawing/2014/main" id="{86C141A0-AF6D-0127-C4B3-52328344D2FE}"/>
              </a:ext>
            </a:extLst>
          </p:cNvPr>
          <p:cNvSpPr/>
          <p:nvPr userDrawn="1"/>
        </p:nvSpPr>
        <p:spPr>
          <a:xfrm flipH="1">
            <a:off x="2524238" y="453990"/>
            <a:ext cx="2811068" cy="2810656"/>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iamond 29">
            <a:extLst>
              <a:ext uri="{FF2B5EF4-FFF2-40B4-BE49-F238E27FC236}">
                <a16:creationId xmlns:a16="http://schemas.microsoft.com/office/drawing/2014/main" id="{FFD682E0-5836-B88E-B388-D4353D4ED031}"/>
              </a:ext>
            </a:extLst>
          </p:cNvPr>
          <p:cNvSpPr/>
          <p:nvPr userDrawn="1"/>
        </p:nvSpPr>
        <p:spPr>
          <a:xfrm flipH="1">
            <a:off x="3268975" y="689767"/>
            <a:ext cx="2394526" cy="239072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F75BD242-E376-AFAC-2C80-47D0B8F2D862}"/>
              </a:ext>
            </a:extLst>
          </p:cNvPr>
          <p:cNvSpPr/>
          <p:nvPr userDrawn="1"/>
        </p:nvSpPr>
        <p:spPr>
          <a:xfrm flipH="1">
            <a:off x="2002670" y="2473992"/>
            <a:ext cx="1614029" cy="161379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a:extLst>
              <a:ext uri="{FF2B5EF4-FFF2-40B4-BE49-F238E27FC236}">
                <a16:creationId xmlns:a16="http://schemas.microsoft.com/office/drawing/2014/main" id="{73356F29-7FAC-2DE3-98C3-59110671607D}"/>
              </a:ext>
            </a:extLst>
          </p:cNvPr>
          <p:cNvSpPr/>
          <p:nvPr userDrawn="1"/>
        </p:nvSpPr>
        <p:spPr>
          <a:xfrm flipH="1">
            <a:off x="1965290" y="-659889"/>
            <a:ext cx="1801508" cy="180124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a:extLst>
              <a:ext uri="{FF2B5EF4-FFF2-40B4-BE49-F238E27FC236}">
                <a16:creationId xmlns:a16="http://schemas.microsoft.com/office/drawing/2014/main" id="{5F42F277-9D84-85CB-3B9C-34E36E2EEA78}"/>
              </a:ext>
            </a:extLst>
          </p:cNvPr>
          <p:cNvSpPr/>
          <p:nvPr userDrawn="1"/>
        </p:nvSpPr>
        <p:spPr>
          <a:xfrm flipH="1">
            <a:off x="-350860" y="1997555"/>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iamond 36">
            <a:extLst>
              <a:ext uri="{FF2B5EF4-FFF2-40B4-BE49-F238E27FC236}">
                <a16:creationId xmlns:a16="http://schemas.microsoft.com/office/drawing/2014/main" id="{A648AD74-EE37-04D0-A7FE-3F6DE97F4C75}"/>
              </a:ext>
            </a:extLst>
          </p:cNvPr>
          <p:cNvSpPr/>
          <p:nvPr userDrawn="1"/>
        </p:nvSpPr>
        <p:spPr>
          <a:xfrm flipH="1">
            <a:off x="-303981" y="165068"/>
            <a:ext cx="3393889" cy="3388499"/>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601C7FB-2DCC-F148-C99D-5FB417D464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1069892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7424709" y="3440241"/>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7339713" y="2136735"/>
            <a:ext cx="2943082" cy="882650"/>
          </a:xfrm>
          <a:prstGeom prst="rect">
            <a:avLst/>
          </a:prstGeom>
        </p:spPr>
        <p:txBody>
          <a:bodyPr>
            <a:noAutofit/>
          </a:bodyPr>
          <a:lstStyle>
            <a:lvl1pPr algn="l">
              <a:defRPr sz="4500" b="1" i="0">
                <a:solidFill>
                  <a:schemeClr val="accent4"/>
                </a:solidFill>
                <a:latin typeface="Open Sans Extrabold" pitchFamily="2" charset="0"/>
                <a:ea typeface="Open Sans Extrabold" pitchFamily="2" charset="0"/>
                <a:cs typeface="Open Sans Extrabold" pitchFamily="2" charset="0"/>
              </a:defRPr>
            </a:lvl1pPr>
          </a:lstStyle>
          <a:p>
            <a:pPr lvl="0"/>
            <a:r>
              <a:rPr lang="en-US"/>
              <a:t>Agenda</a:t>
            </a:r>
          </a:p>
        </p:txBody>
      </p:sp>
      <p:sp>
        <p:nvSpPr>
          <p:cNvPr id="2" name="Diamond 1">
            <a:extLst>
              <a:ext uri="{FF2B5EF4-FFF2-40B4-BE49-F238E27FC236}">
                <a16:creationId xmlns:a16="http://schemas.microsoft.com/office/drawing/2014/main" id="{412ECADD-E981-407E-9754-E8F50D37A598}"/>
              </a:ext>
            </a:extLst>
          </p:cNvPr>
          <p:cNvSpPr/>
          <p:nvPr userDrawn="1"/>
        </p:nvSpPr>
        <p:spPr>
          <a:xfrm flipH="1">
            <a:off x="-483048" y="-334571"/>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2493D2C-58C9-DF31-A945-060F724E790D}"/>
              </a:ext>
            </a:extLst>
          </p:cNvPr>
          <p:cNvSpPr/>
          <p:nvPr userDrawn="1"/>
        </p:nvSpPr>
        <p:spPr>
          <a:xfrm flipH="1">
            <a:off x="2524238" y="453990"/>
            <a:ext cx="2811068" cy="2810656"/>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5D2D934-8B05-81E0-DBF7-3780D15DF13E}"/>
              </a:ext>
            </a:extLst>
          </p:cNvPr>
          <p:cNvSpPr/>
          <p:nvPr userDrawn="1"/>
        </p:nvSpPr>
        <p:spPr>
          <a:xfrm flipH="1">
            <a:off x="3268975" y="689767"/>
            <a:ext cx="2394526" cy="239072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9D7018BE-8335-9D99-024B-2E6D5C2B903E}"/>
              </a:ext>
            </a:extLst>
          </p:cNvPr>
          <p:cNvSpPr/>
          <p:nvPr userDrawn="1"/>
        </p:nvSpPr>
        <p:spPr>
          <a:xfrm flipH="1">
            <a:off x="2002670" y="2473992"/>
            <a:ext cx="1614029" cy="161379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E9A393B0-7FCF-8713-B269-72668F929F46}"/>
              </a:ext>
            </a:extLst>
          </p:cNvPr>
          <p:cNvSpPr/>
          <p:nvPr userDrawn="1"/>
        </p:nvSpPr>
        <p:spPr>
          <a:xfrm flipH="1">
            <a:off x="1965290" y="-659889"/>
            <a:ext cx="1801508" cy="180124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26C2EE2A-73C7-88AA-0BA2-66095C6F0085}"/>
              </a:ext>
            </a:extLst>
          </p:cNvPr>
          <p:cNvSpPr/>
          <p:nvPr userDrawn="1"/>
        </p:nvSpPr>
        <p:spPr>
          <a:xfrm flipH="1">
            <a:off x="-350860" y="1997555"/>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3A865E52-D64F-3658-17F5-8FF2E6D89520}"/>
              </a:ext>
            </a:extLst>
          </p:cNvPr>
          <p:cNvSpPr/>
          <p:nvPr userDrawn="1"/>
        </p:nvSpPr>
        <p:spPr>
          <a:xfrm flipH="1">
            <a:off x="-303981" y="165068"/>
            <a:ext cx="3393889" cy="3388499"/>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4">
            <a:extLst>
              <a:ext uri="{FF2B5EF4-FFF2-40B4-BE49-F238E27FC236}">
                <a16:creationId xmlns:a16="http://schemas.microsoft.com/office/drawing/2014/main" id="{C6EDBB57-F0CA-28FD-527D-83208BE9456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8080147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9F32BCFF-B5AC-606F-6E20-77FFC3159C33}"/>
              </a:ext>
            </a:extLst>
          </p:cNvPr>
          <p:cNvSpPr/>
          <p:nvPr userDrawn="1"/>
        </p:nvSpPr>
        <p:spPr>
          <a:xfrm>
            <a:off x="-44189"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15" name="Diamond 14">
            <a:extLst>
              <a:ext uri="{FF2B5EF4-FFF2-40B4-BE49-F238E27FC236}">
                <a16:creationId xmlns:a16="http://schemas.microsoft.com/office/drawing/2014/main" id="{D6036B81-4FB4-6743-F5B7-6B2DCDD32C89}"/>
              </a:ext>
            </a:extLst>
          </p:cNvPr>
          <p:cNvSpPr/>
          <p:nvPr userDrawn="1"/>
        </p:nvSpPr>
        <p:spPr>
          <a:xfrm>
            <a:off x="5356082" y="-335364"/>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8EC2F7CC-9B46-2B65-1AFA-03309E537178}"/>
              </a:ext>
            </a:extLst>
          </p:cNvPr>
          <p:cNvSpPr/>
          <p:nvPr userDrawn="1"/>
        </p:nvSpPr>
        <p:spPr>
          <a:xfrm>
            <a:off x="2413199" y="2809729"/>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F818280-DA89-EAC8-7677-8AFB19DFBD76}"/>
              </a:ext>
            </a:extLst>
          </p:cNvPr>
          <p:cNvSpPr/>
          <p:nvPr userDrawn="1"/>
        </p:nvSpPr>
        <p:spPr>
          <a:xfrm>
            <a:off x="-329189" y="2016903"/>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9E5159A-ABD9-32AC-389F-913563884A91}"/>
              </a:ext>
            </a:extLst>
          </p:cNvPr>
          <p:cNvSpPr/>
          <p:nvPr userDrawn="1"/>
        </p:nvSpPr>
        <p:spPr>
          <a:xfrm>
            <a:off x="1340617" y="535813"/>
            <a:ext cx="1123969" cy="1123805"/>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60F743C3-BA3C-69F5-026E-1732A94A304E}"/>
              </a:ext>
            </a:extLst>
          </p:cNvPr>
          <p:cNvSpPr/>
          <p:nvPr userDrawn="1"/>
        </p:nvSpPr>
        <p:spPr>
          <a:xfrm>
            <a:off x="-6016" y="42856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id="{7EC13E54-B227-C308-CAF4-9742DD0AC822}"/>
              </a:ext>
            </a:extLst>
          </p:cNvPr>
          <p:cNvSpPr/>
          <p:nvPr userDrawn="1"/>
        </p:nvSpPr>
        <p:spPr>
          <a:xfrm>
            <a:off x="5356082" y="42983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76624059-1FBF-2E9F-8CB1-1F37F453322E}"/>
              </a:ext>
            </a:extLst>
          </p:cNvPr>
          <p:cNvSpPr/>
          <p:nvPr userDrawn="1"/>
        </p:nvSpPr>
        <p:spPr>
          <a:xfrm>
            <a:off x="4744391" y="5164763"/>
            <a:ext cx="945334" cy="945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961EBFE7-D94C-B01F-C002-6B9B795B959B}"/>
              </a:ext>
            </a:extLst>
          </p:cNvPr>
          <p:cNvSpPr/>
          <p:nvPr userDrawn="1"/>
        </p:nvSpPr>
        <p:spPr>
          <a:xfrm>
            <a:off x="5663590" y="4964399"/>
            <a:ext cx="387408" cy="38740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1F7DDDA-A661-70C8-0D76-A7171B12031E}"/>
              </a:ext>
            </a:extLst>
          </p:cNvPr>
          <p:cNvSpPr/>
          <p:nvPr userDrawn="1"/>
        </p:nvSpPr>
        <p:spPr>
          <a:xfrm>
            <a:off x="3282351" y="5522851"/>
            <a:ext cx="366282" cy="366282"/>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9BA4743-826A-30C6-1E0B-E4D3B82EA9F4}"/>
              </a:ext>
            </a:extLst>
          </p:cNvPr>
          <p:cNvSpPr/>
          <p:nvPr userDrawn="1"/>
        </p:nvSpPr>
        <p:spPr>
          <a:xfrm>
            <a:off x="1262696" y="-62082"/>
            <a:ext cx="5419321" cy="5410716"/>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444B1E4-4FEC-FA71-CFD4-0ACF7A5F7158}"/>
              </a:ext>
            </a:extLst>
          </p:cNvPr>
          <p:cNvSpPr/>
          <p:nvPr userDrawn="1"/>
        </p:nvSpPr>
        <p:spPr>
          <a:xfrm>
            <a:off x="-3207175" y="-718444"/>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78A54A90-9E18-86BB-A580-441EE8B75FD7}"/>
              </a:ext>
            </a:extLst>
          </p:cNvPr>
          <p:cNvSpPr/>
          <p:nvPr userDrawn="1"/>
        </p:nvSpPr>
        <p:spPr>
          <a:xfrm>
            <a:off x="349574" y="2786438"/>
            <a:ext cx="1635189" cy="163259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38150" y="2637534"/>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2359697" y="2247145"/>
            <a:ext cx="2943082" cy="882650"/>
          </a:xfrm>
          <a:prstGeom prst="rect">
            <a:avLst/>
          </a:prstGeom>
        </p:spPr>
        <p:txBody>
          <a:bodyPr>
            <a:noAutofit/>
          </a:bodyPr>
          <a:lstStyle>
            <a:lvl1pPr>
              <a:defRPr sz="5500" b="1" i="0">
                <a:solidFill>
                  <a:schemeClr val="bg1"/>
                </a:solidFill>
                <a:latin typeface="Open Sans Extrabold" pitchFamily="2" charset="0"/>
                <a:ea typeface="Open Sans Extrabold" pitchFamily="2" charset="0"/>
                <a:cs typeface="Open Sans Extrabold" pitchFamily="2" charset="0"/>
              </a:defRPr>
            </a:lvl1pPr>
          </a:lstStyle>
          <a:p>
            <a:pPr lvl="0"/>
            <a:r>
              <a:rPr lang="en-US"/>
              <a:t>Agenda</a:t>
            </a:r>
          </a:p>
        </p:txBody>
      </p:sp>
      <p:pic>
        <p:nvPicPr>
          <p:cNvPr id="4" name="Picture 3">
            <a:extLst>
              <a:ext uri="{FF2B5EF4-FFF2-40B4-BE49-F238E27FC236}">
                <a16:creationId xmlns:a16="http://schemas.microsoft.com/office/drawing/2014/main" id="{3A68A14F-0560-B5BE-F38A-05F3B6389C4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4276597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Agenda">
    <p:spTree>
      <p:nvGrpSpPr>
        <p:cNvPr id="1" name=""/>
        <p:cNvGrpSpPr/>
        <p:nvPr/>
      </p:nvGrpSpPr>
      <p:grpSpPr>
        <a:xfrm>
          <a:off x="0" y="0"/>
          <a:ext cx="0" cy="0"/>
          <a:chOff x="0" y="0"/>
          <a:chExt cx="0" cy="0"/>
        </a:xfrm>
      </p:grpSpPr>
      <p:sp>
        <p:nvSpPr>
          <p:cNvPr id="15" name="Diamond 14">
            <a:extLst>
              <a:ext uri="{FF2B5EF4-FFF2-40B4-BE49-F238E27FC236}">
                <a16:creationId xmlns:a16="http://schemas.microsoft.com/office/drawing/2014/main" id="{D6036B81-4FB4-6743-F5B7-6B2DCDD32C89}"/>
              </a:ext>
            </a:extLst>
          </p:cNvPr>
          <p:cNvSpPr/>
          <p:nvPr userDrawn="1"/>
        </p:nvSpPr>
        <p:spPr>
          <a:xfrm>
            <a:off x="5356082" y="-335364"/>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8EC2F7CC-9B46-2B65-1AFA-03309E537178}"/>
              </a:ext>
            </a:extLst>
          </p:cNvPr>
          <p:cNvSpPr/>
          <p:nvPr userDrawn="1"/>
        </p:nvSpPr>
        <p:spPr>
          <a:xfrm>
            <a:off x="2413199" y="2809729"/>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F818280-DA89-EAC8-7677-8AFB19DFBD76}"/>
              </a:ext>
            </a:extLst>
          </p:cNvPr>
          <p:cNvSpPr/>
          <p:nvPr userDrawn="1"/>
        </p:nvSpPr>
        <p:spPr>
          <a:xfrm>
            <a:off x="-329189" y="2016903"/>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9E5159A-ABD9-32AC-389F-913563884A91}"/>
              </a:ext>
            </a:extLst>
          </p:cNvPr>
          <p:cNvSpPr/>
          <p:nvPr userDrawn="1"/>
        </p:nvSpPr>
        <p:spPr>
          <a:xfrm>
            <a:off x="1340617" y="535813"/>
            <a:ext cx="1123969" cy="1123805"/>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60F743C3-BA3C-69F5-026E-1732A94A304E}"/>
              </a:ext>
            </a:extLst>
          </p:cNvPr>
          <p:cNvSpPr/>
          <p:nvPr userDrawn="1"/>
        </p:nvSpPr>
        <p:spPr>
          <a:xfrm>
            <a:off x="-6016" y="42856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id="{7EC13E54-B227-C308-CAF4-9742DD0AC822}"/>
              </a:ext>
            </a:extLst>
          </p:cNvPr>
          <p:cNvSpPr/>
          <p:nvPr userDrawn="1"/>
        </p:nvSpPr>
        <p:spPr>
          <a:xfrm>
            <a:off x="5356082" y="42983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76624059-1FBF-2E9F-8CB1-1F37F453322E}"/>
              </a:ext>
            </a:extLst>
          </p:cNvPr>
          <p:cNvSpPr/>
          <p:nvPr userDrawn="1"/>
        </p:nvSpPr>
        <p:spPr>
          <a:xfrm>
            <a:off x="4744391" y="5164763"/>
            <a:ext cx="945334" cy="945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961EBFE7-D94C-B01F-C002-6B9B795B959B}"/>
              </a:ext>
            </a:extLst>
          </p:cNvPr>
          <p:cNvSpPr/>
          <p:nvPr userDrawn="1"/>
        </p:nvSpPr>
        <p:spPr>
          <a:xfrm>
            <a:off x="5663590" y="4964399"/>
            <a:ext cx="387408" cy="38740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1F7DDDA-A661-70C8-0D76-A7171B12031E}"/>
              </a:ext>
            </a:extLst>
          </p:cNvPr>
          <p:cNvSpPr/>
          <p:nvPr userDrawn="1"/>
        </p:nvSpPr>
        <p:spPr>
          <a:xfrm>
            <a:off x="3282351" y="5522851"/>
            <a:ext cx="366282" cy="366282"/>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9BA4743-826A-30C6-1E0B-E4D3B82EA9F4}"/>
              </a:ext>
            </a:extLst>
          </p:cNvPr>
          <p:cNvSpPr/>
          <p:nvPr userDrawn="1"/>
        </p:nvSpPr>
        <p:spPr>
          <a:xfrm>
            <a:off x="1262696" y="-62082"/>
            <a:ext cx="5419321" cy="5410716"/>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444B1E4-4FEC-FA71-CFD4-0ACF7A5F7158}"/>
              </a:ext>
            </a:extLst>
          </p:cNvPr>
          <p:cNvSpPr/>
          <p:nvPr userDrawn="1"/>
        </p:nvSpPr>
        <p:spPr>
          <a:xfrm>
            <a:off x="-3207175" y="-718444"/>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78A54A90-9E18-86BB-A580-441EE8B75FD7}"/>
              </a:ext>
            </a:extLst>
          </p:cNvPr>
          <p:cNvSpPr/>
          <p:nvPr userDrawn="1"/>
        </p:nvSpPr>
        <p:spPr>
          <a:xfrm>
            <a:off x="349574" y="2786438"/>
            <a:ext cx="1635189" cy="163259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39328" y="2633472"/>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2359697" y="2247145"/>
            <a:ext cx="2943082" cy="882650"/>
          </a:xfrm>
          <a:prstGeom prst="rect">
            <a:avLst/>
          </a:prstGeom>
        </p:spPr>
        <p:txBody>
          <a:bodyPr>
            <a:noAutofit/>
          </a:bodyPr>
          <a:lstStyle>
            <a:lvl1pPr>
              <a:defRPr sz="5500" b="1" i="0">
                <a:solidFill>
                  <a:schemeClr val="bg1"/>
                </a:solidFill>
                <a:latin typeface="Open Sans Extrabold" pitchFamily="2" charset="0"/>
                <a:ea typeface="Open Sans Extrabold" pitchFamily="2" charset="0"/>
                <a:cs typeface="Open Sans Extrabold" pitchFamily="2" charset="0"/>
              </a:defRPr>
            </a:lvl1pPr>
          </a:lstStyle>
          <a:p>
            <a:pPr lvl="0"/>
            <a:r>
              <a:rPr lang="en-US"/>
              <a:t>Agenda</a:t>
            </a:r>
          </a:p>
        </p:txBody>
      </p:sp>
      <p:pic>
        <p:nvPicPr>
          <p:cNvPr id="2" name="Graphic 14">
            <a:extLst>
              <a:ext uri="{FF2B5EF4-FFF2-40B4-BE49-F238E27FC236}">
                <a16:creationId xmlns:a16="http://schemas.microsoft.com/office/drawing/2014/main" id="{A1614B91-5A8E-0156-1B4C-B424376C78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803858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DE945176-DB72-EC28-57D8-5DCC97438D42}"/>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3" name="Graphic 14">
            <a:extLst>
              <a:ext uri="{FF2B5EF4-FFF2-40B4-BE49-F238E27FC236}">
                <a16:creationId xmlns:a16="http://schemas.microsoft.com/office/drawing/2014/main" id="{62EE20CE-F9E6-CCEA-9232-76B7548C2CD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5044429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6A7AADA9-830B-5ED2-5AE0-0D8066EE9346}"/>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12" name="Diamond 11">
            <a:extLst>
              <a:ext uri="{FF2B5EF4-FFF2-40B4-BE49-F238E27FC236}">
                <a16:creationId xmlns:a16="http://schemas.microsoft.com/office/drawing/2014/main" id="{72C30C9A-4D80-2F96-8AE2-0E2E9D32E07E}"/>
              </a:ext>
            </a:extLst>
          </p:cNvPr>
          <p:cNvSpPr/>
          <p:nvPr userDrawn="1"/>
        </p:nvSpPr>
        <p:spPr>
          <a:xfrm>
            <a:off x="7985597" y="644695"/>
            <a:ext cx="5456151" cy="544748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4">
            <a:extLst>
              <a:ext uri="{FF2B5EF4-FFF2-40B4-BE49-F238E27FC236}">
                <a16:creationId xmlns:a16="http://schemas.microsoft.com/office/drawing/2014/main" id="{BE2F1D8D-A6E1-5FA7-87AE-29E3E4AE3C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203281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Intro">
    <p:spTree>
      <p:nvGrpSpPr>
        <p:cNvPr id="1" name=""/>
        <p:cNvGrpSpPr/>
        <p:nvPr/>
      </p:nvGrpSpPr>
      <p:grpSpPr>
        <a:xfrm>
          <a:off x="0" y="0"/>
          <a:ext cx="0" cy="0"/>
          <a:chOff x="0" y="0"/>
          <a:chExt cx="0" cy="0"/>
        </a:xfrm>
      </p:grpSpPr>
      <p:sp>
        <p:nvSpPr>
          <p:cNvPr id="13" name="Right Triangle 12">
            <a:extLst>
              <a:ext uri="{FF2B5EF4-FFF2-40B4-BE49-F238E27FC236}">
                <a16:creationId xmlns:a16="http://schemas.microsoft.com/office/drawing/2014/main" id="{5148B035-72D5-606E-728C-F5445BD166E9}"/>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2" name="Text Placeholder 14">
            <a:extLst>
              <a:ext uri="{FF2B5EF4-FFF2-40B4-BE49-F238E27FC236}">
                <a16:creationId xmlns:a16="http://schemas.microsoft.com/office/drawing/2014/main" id="{A1BAE889-A58C-F8C8-5612-C60BE6C177AC}"/>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A5A9F29A-75AB-3F57-972A-6FA2BC6D439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5043291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Intr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12" name="Diamond 11">
            <a:extLst>
              <a:ext uri="{FF2B5EF4-FFF2-40B4-BE49-F238E27FC236}">
                <a16:creationId xmlns:a16="http://schemas.microsoft.com/office/drawing/2014/main" id="{72C30C9A-4D80-2F96-8AE2-0E2E9D32E07E}"/>
              </a:ext>
            </a:extLst>
          </p:cNvPr>
          <p:cNvSpPr/>
          <p:nvPr userDrawn="1"/>
        </p:nvSpPr>
        <p:spPr>
          <a:xfrm>
            <a:off x="7985597" y="644695"/>
            <a:ext cx="5456151" cy="544748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4">
            <a:extLst>
              <a:ext uri="{FF2B5EF4-FFF2-40B4-BE49-F238E27FC236}">
                <a16:creationId xmlns:a16="http://schemas.microsoft.com/office/drawing/2014/main" id="{1EBCDAF6-173D-B7BF-B652-011B00158FAD}"/>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CDF27808-DFA7-3D83-C69A-6F887FD71E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765869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Intro">
    <p:bg>
      <p:bgRef idx="1001">
        <a:schemeClr val="bg2"/>
      </p:bgRef>
    </p:bg>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50D65FDC-8DB6-03FA-9EE9-B4D7CCA0EAE1}"/>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3" name="Picture 2">
            <a:extLst>
              <a:ext uri="{FF2B5EF4-FFF2-40B4-BE49-F238E27FC236}">
                <a16:creationId xmlns:a16="http://schemas.microsoft.com/office/drawing/2014/main" id="{D14EB0CB-E326-EB43-B117-16B1995CD1E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294259868"/>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FE9F5D73-BB4F-FED6-E6B0-CEFBEDAD04A2}"/>
              </a:ext>
            </a:extLst>
          </p:cNvPr>
          <p:cNvSpPr/>
          <p:nvPr userDrawn="1"/>
        </p:nvSpPr>
        <p:spPr>
          <a:xfrm flipH="1">
            <a:off x="5337544" y="0"/>
            <a:ext cx="6854456" cy="6854456"/>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418B76BF-602D-0AB9-8792-01905D57EF8C}"/>
              </a:ext>
            </a:extLst>
          </p:cNvPr>
          <p:cNvSpPr/>
          <p:nvPr userDrawn="1"/>
        </p:nvSpPr>
        <p:spPr>
          <a:xfrm>
            <a:off x="10662534" y="2359389"/>
            <a:ext cx="1586483" cy="1583964"/>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F2D04EAD-26BC-DDEB-1E19-22B8219A49CC}"/>
              </a:ext>
            </a:extLst>
          </p:cNvPr>
          <p:cNvSpPr/>
          <p:nvPr userDrawn="1"/>
        </p:nvSpPr>
        <p:spPr>
          <a:xfrm>
            <a:off x="6000973" y="1462645"/>
            <a:ext cx="5403934" cy="5299895"/>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4975CCE6-2EF0-7CC7-DF14-D2587658738B}"/>
              </a:ext>
            </a:extLst>
          </p:cNvPr>
          <p:cNvSpPr/>
          <p:nvPr userDrawn="1"/>
        </p:nvSpPr>
        <p:spPr>
          <a:xfrm>
            <a:off x="10716240" y="2242222"/>
            <a:ext cx="5403934" cy="5395354"/>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pic>
        <p:nvPicPr>
          <p:cNvPr id="2" name="Graphic 14">
            <a:extLst>
              <a:ext uri="{FF2B5EF4-FFF2-40B4-BE49-F238E27FC236}">
                <a16:creationId xmlns:a16="http://schemas.microsoft.com/office/drawing/2014/main" id="{AEB3F803-FE92-7CFB-A6BE-3225EE0125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97790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ody-Char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41248" y="2264735"/>
            <a:ext cx="4680098" cy="3424864"/>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4" name="Chart Placeholder 3">
            <a:extLst>
              <a:ext uri="{FF2B5EF4-FFF2-40B4-BE49-F238E27FC236}">
                <a16:creationId xmlns:a16="http://schemas.microsoft.com/office/drawing/2014/main" id="{4D4340AB-3A25-89BD-9F7B-F285EC755100}"/>
              </a:ext>
            </a:extLst>
          </p:cNvPr>
          <p:cNvSpPr>
            <a:spLocks noGrp="1"/>
          </p:cNvSpPr>
          <p:nvPr>
            <p:ph type="chart" sz="quarter" idx="12"/>
          </p:nvPr>
        </p:nvSpPr>
        <p:spPr>
          <a:xfrm>
            <a:off x="5995988" y="1570038"/>
            <a:ext cx="5307012" cy="4340113"/>
          </a:xfrm>
          <a:prstGeom prst="rect">
            <a:avLst/>
          </a:prstGeom>
        </p:spPr>
        <p:txBody>
          <a:bodyPr/>
          <a:lstStyle/>
          <a:p>
            <a:r>
              <a:rPr lang="en-US"/>
              <a:t>Click icon to add chart</a:t>
            </a:r>
          </a:p>
        </p:txBody>
      </p:sp>
      <p:sp>
        <p:nvSpPr>
          <p:cNvPr id="3" name="Title 2">
            <a:extLst>
              <a:ext uri="{FF2B5EF4-FFF2-40B4-BE49-F238E27FC236}">
                <a16:creationId xmlns:a16="http://schemas.microsoft.com/office/drawing/2014/main" id="{031B67EB-C22F-B27C-65F4-5909980FB9CD}"/>
              </a:ext>
            </a:extLst>
          </p:cNvPr>
          <p:cNvSpPr>
            <a:spLocks noGrp="1"/>
          </p:cNvSpPr>
          <p:nvPr>
            <p:ph type="title" hasCustomPrompt="1"/>
          </p:nvPr>
        </p:nvSpPr>
        <p:spPr>
          <a:xfrm>
            <a:off x="813816" y="393192"/>
            <a:ext cx="10515600" cy="649027"/>
          </a:xfrm>
        </p:spPr>
        <p:txBody>
          <a:bodyPr/>
          <a:lstStyle/>
          <a:p>
            <a:r>
              <a:rPr lang="en-US"/>
              <a:t>Click to edit the headline</a:t>
            </a:r>
          </a:p>
        </p:txBody>
      </p:sp>
      <p:sp>
        <p:nvSpPr>
          <p:cNvPr id="6" name="Text Placeholder 2">
            <a:extLst>
              <a:ext uri="{FF2B5EF4-FFF2-40B4-BE49-F238E27FC236}">
                <a16:creationId xmlns:a16="http://schemas.microsoft.com/office/drawing/2014/main" id="{DB9EBA26-602D-771D-2441-491297D3DCA1}"/>
              </a:ext>
            </a:extLst>
          </p:cNvPr>
          <p:cNvSpPr>
            <a:spLocks noGrp="1"/>
          </p:cNvSpPr>
          <p:nvPr>
            <p:ph idx="1" hasCustomPrompt="1"/>
          </p:nvPr>
        </p:nvSpPr>
        <p:spPr>
          <a:xfrm>
            <a:off x="838199" y="1581912"/>
            <a:ext cx="4681728" cy="585216"/>
          </a:xfrm>
          <a:prstGeom prst="rect">
            <a:avLst/>
          </a:prstGeom>
        </p:spPr>
        <p:txBody>
          <a:bodyPr vert="horz" lIns="91440" tIns="45720" rIns="91440" bIns="45720" rtlCol="0">
            <a:noAutofit/>
          </a:bodyPr>
          <a:lstStyle>
            <a:lvl1pPr>
              <a:lnSpc>
                <a:spcPct val="100000"/>
              </a:lnSpc>
              <a:defRPr sz="1800" b="1" i="0">
                <a:solidFill>
                  <a:schemeClr val="accent1"/>
                </a:solidFill>
                <a:latin typeface="Open Sans Extrabold" pitchFamily="2" charset="0"/>
                <a:ea typeface="Open Sans Extrabold" pitchFamily="2" charset="0"/>
                <a:cs typeface="Open Sans Extrabold" pitchFamily="2" charset="0"/>
              </a:defRPr>
            </a:lvl1pPr>
          </a:lstStyle>
          <a:p>
            <a:pPr lvl="0"/>
            <a:r>
              <a:rPr lang="en-US"/>
              <a:t>Subhead</a:t>
            </a:r>
          </a:p>
        </p:txBody>
      </p:sp>
      <p:pic>
        <p:nvPicPr>
          <p:cNvPr id="5" name="Graphic 14">
            <a:extLst>
              <a:ext uri="{FF2B5EF4-FFF2-40B4-BE49-F238E27FC236}">
                <a16:creationId xmlns:a16="http://schemas.microsoft.com/office/drawing/2014/main" id="{42D845F7-092B-FC2F-C6DF-73C71E61D2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4097587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15" name="Right Triangle 14">
            <a:extLst>
              <a:ext uri="{FF2B5EF4-FFF2-40B4-BE49-F238E27FC236}">
                <a16:creationId xmlns:a16="http://schemas.microsoft.com/office/drawing/2014/main" id="{9D963838-2D5D-C1ED-DE64-755D4FF380B8}"/>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sp>
        <p:nvSpPr>
          <p:cNvPr id="2" name="Freeform 1">
            <a:extLst>
              <a:ext uri="{FF2B5EF4-FFF2-40B4-BE49-F238E27FC236}">
                <a16:creationId xmlns:a16="http://schemas.microsoft.com/office/drawing/2014/main" id="{660DDDBA-8C05-76C3-32B2-EFB7D5457BBF}"/>
              </a:ext>
            </a:extLst>
          </p:cNvPr>
          <p:cNvSpPr/>
          <p:nvPr userDrawn="1"/>
        </p:nvSpPr>
        <p:spPr>
          <a:xfrm>
            <a:off x="6000973" y="1462646"/>
            <a:ext cx="10119729" cy="6172988"/>
          </a:xfrm>
          <a:custGeom>
            <a:avLst/>
            <a:gdLst>
              <a:gd name="connsiteX0" fmla="*/ 5454803 w 10119729"/>
              <a:gd name="connsiteY0" fmla="*/ 896743 h 6172988"/>
              <a:gd name="connsiteX1" fmla="*/ 6248044 w 10119729"/>
              <a:gd name="connsiteY1" fmla="*/ 1688725 h 6172988"/>
              <a:gd name="connsiteX2" fmla="*/ 5454803 w 10119729"/>
              <a:gd name="connsiteY2" fmla="*/ 2480707 h 6172988"/>
              <a:gd name="connsiteX3" fmla="*/ 4661561 w 10119729"/>
              <a:gd name="connsiteY3" fmla="*/ 1688725 h 6172988"/>
              <a:gd name="connsiteX4" fmla="*/ 7417762 w 10119729"/>
              <a:gd name="connsiteY4" fmla="*/ 777634 h 6172988"/>
              <a:gd name="connsiteX5" fmla="*/ 10119729 w 10119729"/>
              <a:gd name="connsiteY5" fmla="*/ 3475311 h 6172988"/>
              <a:gd name="connsiteX6" fmla="*/ 7417762 w 10119729"/>
              <a:gd name="connsiteY6" fmla="*/ 6172988 h 6172988"/>
              <a:gd name="connsiteX7" fmla="*/ 4715795 w 10119729"/>
              <a:gd name="connsiteY7" fmla="*/ 3475311 h 6172988"/>
              <a:gd name="connsiteX8" fmla="*/ 2701967 w 10119729"/>
              <a:gd name="connsiteY8" fmla="*/ 0 h 6172988"/>
              <a:gd name="connsiteX9" fmla="*/ 5403934 w 10119729"/>
              <a:gd name="connsiteY9" fmla="*/ 2697677 h 6172988"/>
              <a:gd name="connsiteX10" fmla="*/ 2701967 w 10119729"/>
              <a:gd name="connsiteY10" fmla="*/ 5395354 h 6172988"/>
              <a:gd name="connsiteX11" fmla="*/ 0 w 10119729"/>
              <a:gd name="connsiteY11" fmla="*/ 2697677 h 61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9729" h="6172988">
                <a:moveTo>
                  <a:pt x="5454803" y="896743"/>
                </a:moveTo>
                <a:lnTo>
                  <a:pt x="6248044" y="1688725"/>
                </a:lnTo>
                <a:lnTo>
                  <a:pt x="5454803" y="2480707"/>
                </a:lnTo>
                <a:lnTo>
                  <a:pt x="4661561" y="1688725"/>
                </a:lnTo>
                <a:close/>
                <a:moveTo>
                  <a:pt x="7417762" y="777634"/>
                </a:moveTo>
                <a:lnTo>
                  <a:pt x="10119729" y="3475311"/>
                </a:lnTo>
                <a:lnTo>
                  <a:pt x="7417762" y="6172988"/>
                </a:lnTo>
                <a:lnTo>
                  <a:pt x="4715795" y="3475311"/>
                </a:lnTo>
                <a:close/>
                <a:moveTo>
                  <a:pt x="2701967" y="0"/>
                </a:moveTo>
                <a:lnTo>
                  <a:pt x="5403934" y="2697677"/>
                </a:lnTo>
                <a:lnTo>
                  <a:pt x="2701967" y="5395354"/>
                </a:lnTo>
                <a:lnTo>
                  <a:pt x="0" y="2697677"/>
                </a:lnTo>
                <a:close/>
              </a:path>
            </a:pathLst>
          </a:custGeom>
          <a:solidFill>
            <a:schemeClr val="accent2"/>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6" name="TextBox 5">
            <a:extLst>
              <a:ext uri="{FF2B5EF4-FFF2-40B4-BE49-F238E27FC236}">
                <a16:creationId xmlns:a16="http://schemas.microsoft.com/office/drawing/2014/main" id="{EFAFE930-CA85-4301-0B3A-84BE1937D47B}"/>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latin typeface="Open Sans" pitchFamily="2" charset="0"/>
                <a:ea typeface="Open Sans" pitchFamily="2" charset="0"/>
                <a:cs typeface="Open Sans" pitchFamily="2" charset="0"/>
              </a:rPr>
              <a:t>To change the photo across the diamonds:</a:t>
            </a:r>
          </a:p>
          <a:p>
            <a:r>
              <a:rPr lang="en-US" sz="1100" b="0" i="0">
                <a:solidFill>
                  <a:srgbClr val="000000"/>
                </a:solidFill>
                <a:effectLst/>
                <a:latin typeface="Open Sans" pitchFamily="2" charset="0"/>
                <a:ea typeface="Open Sans" pitchFamily="2" charset="0"/>
                <a:cs typeface="Open Sans" pitchFamily="2" charset="0"/>
              </a:rPr>
              <a:t>1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Right-click and pick “Format Picture”</a:t>
            </a:r>
          </a:p>
          <a:p>
            <a:r>
              <a:rPr lang="en-US" sz="1100" b="0" i="0">
                <a:solidFill>
                  <a:srgbClr val="000000"/>
                </a:solidFill>
                <a:effectLst/>
                <a:latin typeface="Open Sans" pitchFamily="2" charset="0"/>
                <a:ea typeface="Open Sans" pitchFamily="2" charset="0"/>
                <a:cs typeface="Open Sans" pitchFamily="2" charset="0"/>
              </a:rPr>
              <a:t>2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rgbClr val="000000"/>
                </a:solidFill>
                <a:effectLst/>
                <a:latin typeface="Open Sans" pitchFamily="2" charset="0"/>
                <a:ea typeface="Open Sans" pitchFamily="2" charset="0"/>
                <a:cs typeface="Open Sans" pitchFamily="2" charset="0"/>
              </a:rPr>
              <a:t>3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latin typeface="Open Sans" pitchFamily="2" charset="0"/>
                <a:ea typeface="Open Sans" pitchFamily="2" charset="0"/>
                <a:cs typeface="Open Sans" pitchFamily="2" charset="0"/>
              </a:rPr>
              <a:t>-------</a:t>
            </a:r>
          </a:p>
          <a:p>
            <a:r>
              <a:rPr lang="en-US" sz="1100" b="1" i="0">
                <a:latin typeface="Open Sans" pitchFamily="2" charset="0"/>
                <a:ea typeface="Open Sans" pitchFamily="2" charset="0"/>
                <a:cs typeface="Open Sans" pitchFamily="2" charset="0"/>
              </a:rPr>
              <a:t>To change the photo crop:</a:t>
            </a:r>
          </a:p>
          <a:p>
            <a:r>
              <a:rPr lang="en-US" sz="1100" b="0" i="0">
                <a:solidFill>
                  <a:srgbClr val="000000"/>
                </a:solidFill>
                <a:effectLst/>
                <a:latin typeface="Open Sans" pitchFamily="2" charset="0"/>
                <a:ea typeface="Open Sans" pitchFamily="2" charset="0"/>
                <a:cs typeface="Open Sans" pitchFamily="2" charset="0"/>
              </a:rPr>
              <a:t>4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rgbClr val="000000"/>
                </a:solidFill>
                <a:effectLst/>
                <a:latin typeface="Open Sans" pitchFamily="2" charset="0"/>
                <a:ea typeface="Open Sans" pitchFamily="2" charset="0"/>
                <a:cs typeface="Open Sans" pitchFamily="2" charset="0"/>
              </a:rPr>
              <a:t>5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pic>
        <p:nvPicPr>
          <p:cNvPr id="5" name="Graphic 14">
            <a:extLst>
              <a:ext uri="{FF2B5EF4-FFF2-40B4-BE49-F238E27FC236}">
                <a16:creationId xmlns:a16="http://schemas.microsoft.com/office/drawing/2014/main" id="{CF19B800-7DA9-13DE-BCBE-1235D0F1D9C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24486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Section">
    <p:bg>
      <p:bgRef idx="1001">
        <a:schemeClr val="bg2"/>
      </p:bgRef>
    </p:bg>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B10061AB-B8F6-7157-4887-9071858B3665}"/>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solidFill>
                  <a:schemeClr val="tx1"/>
                </a:solidFill>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solidFill>
                  <a:schemeClr val="tx1"/>
                </a:solidFill>
                <a:latin typeface="Open Sans Extrabold" pitchFamily="2" charset="0"/>
                <a:ea typeface="Open Sans Extrabold" pitchFamily="2" charset="0"/>
                <a:cs typeface="Open Sans Extrabold" pitchFamily="2" charset="0"/>
              </a:defRPr>
            </a:lvl1pPr>
          </a:lstStyle>
          <a:p>
            <a:pPr lvl="0"/>
            <a:r>
              <a:rPr lang="en-US"/>
              <a:t>Section</a:t>
            </a:r>
          </a:p>
        </p:txBody>
      </p:sp>
      <p:pic>
        <p:nvPicPr>
          <p:cNvPr id="5" name="Picture 4">
            <a:extLst>
              <a:ext uri="{FF2B5EF4-FFF2-40B4-BE49-F238E27FC236}">
                <a16:creationId xmlns:a16="http://schemas.microsoft.com/office/drawing/2014/main" id="{9D4A6AF4-B90E-10D0-C5DB-F1B01AADAC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
        <p:nvSpPr>
          <p:cNvPr id="7" name="Freeform 6">
            <a:extLst>
              <a:ext uri="{FF2B5EF4-FFF2-40B4-BE49-F238E27FC236}">
                <a16:creationId xmlns:a16="http://schemas.microsoft.com/office/drawing/2014/main" id="{F89ECA9D-E564-23E7-15BA-BA02F55336FE}"/>
              </a:ext>
            </a:extLst>
          </p:cNvPr>
          <p:cNvSpPr/>
          <p:nvPr userDrawn="1"/>
        </p:nvSpPr>
        <p:spPr>
          <a:xfrm>
            <a:off x="6000973" y="1462646"/>
            <a:ext cx="10119729" cy="6172988"/>
          </a:xfrm>
          <a:custGeom>
            <a:avLst/>
            <a:gdLst>
              <a:gd name="connsiteX0" fmla="*/ 5454803 w 10119729"/>
              <a:gd name="connsiteY0" fmla="*/ 896743 h 6172988"/>
              <a:gd name="connsiteX1" fmla="*/ 6248044 w 10119729"/>
              <a:gd name="connsiteY1" fmla="*/ 1688725 h 6172988"/>
              <a:gd name="connsiteX2" fmla="*/ 5454803 w 10119729"/>
              <a:gd name="connsiteY2" fmla="*/ 2480707 h 6172988"/>
              <a:gd name="connsiteX3" fmla="*/ 4661561 w 10119729"/>
              <a:gd name="connsiteY3" fmla="*/ 1688725 h 6172988"/>
              <a:gd name="connsiteX4" fmla="*/ 7417762 w 10119729"/>
              <a:gd name="connsiteY4" fmla="*/ 777634 h 6172988"/>
              <a:gd name="connsiteX5" fmla="*/ 10119729 w 10119729"/>
              <a:gd name="connsiteY5" fmla="*/ 3475311 h 6172988"/>
              <a:gd name="connsiteX6" fmla="*/ 7417762 w 10119729"/>
              <a:gd name="connsiteY6" fmla="*/ 6172988 h 6172988"/>
              <a:gd name="connsiteX7" fmla="*/ 4715795 w 10119729"/>
              <a:gd name="connsiteY7" fmla="*/ 3475311 h 6172988"/>
              <a:gd name="connsiteX8" fmla="*/ 2701967 w 10119729"/>
              <a:gd name="connsiteY8" fmla="*/ 0 h 6172988"/>
              <a:gd name="connsiteX9" fmla="*/ 5403934 w 10119729"/>
              <a:gd name="connsiteY9" fmla="*/ 2697677 h 6172988"/>
              <a:gd name="connsiteX10" fmla="*/ 2701967 w 10119729"/>
              <a:gd name="connsiteY10" fmla="*/ 5395354 h 6172988"/>
              <a:gd name="connsiteX11" fmla="*/ 0 w 10119729"/>
              <a:gd name="connsiteY11" fmla="*/ 2697677 h 61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9729" h="6172988">
                <a:moveTo>
                  <a:pt x="5454803" y="896743"/>
                </a:moveTo>
                <a:lnTo>
                  <a:pt x="6248044" y="1688725"/>
                </a:lnTo>
                <a:lnTo>
                  <a:pt x="5454803" y="2480707"/>
                </a:lnTo>
                <a:lnTo>
                  <a:pt x="4661561" y="1688725"/>
                </a:lnTo>
                <a:close/>
                <a:moveTo>
                  <a:pt x="7417762" y="777634"/>
                </a:moveTo>
                <a:lnTo>
                  <a:pt x="10119729" y="3475311"/>
                </a:lnTo>
                <a:lnTo>
                  <a:pt x="7417762" y="6172988"/>
                </a:lnTo>
                <a:lnTo>
                  <a:pt x="4715795" y="3475311"/>
                </a:lnTo>
                <a:close/>
                <a:moveTo>
                  <a:pt x="2701967" y="0"/>
                </a:moveTo>
                <a:lnTo>
                  <a:pt x="5403934" y="2697677"/>
                </a:lnTo>
                <a:lnTo>
                  <a:pt x="2701967" y="5395354"/>
                </a:lnTo>
                <a:lnTo>
                  <a:pt x="0" y="2697677"/>
                </a:lnTo>
                <a:close/>
              </a:path>
            </a:pathLst>
          </a:custGeom>
          <a:solidFill>
            <a:schemeClr val="accent2"/>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2" name="TextBox 1">
            <a:extLst>
              <a:ext uri="{FF2B5EF4-FFF2-40B4-BE49-F238E27FC236}">
                <a16:creationId xmlns:a16="http://schemas.microsoft.com/office/drawing/2014/main" id="{5CBC36B4-6247-9D29-DD21-CEAD4A909E1B}"/>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bg1"/>
                </a:solidFill>
                <a:latin typeface="Open Sans" pitchFamily="2" charset="0"/>
                <a:ea typeface="Open Sans" pitchFamily="2" charset="0"/>
                <a:cs typeface="Open Sans" pitchFamily="2" charset="0"/>
              </a:rPr>
              <a:t>To change the photo across the diamonds:</a:t>
            </a:r>
          </a:p>
          <a:p>
            <a:r>
              <a:rPr lang="en-US" sz="1100" b="0" i="0">
                <a:solidFill>
                  <a:schemeClr val="bg1"/>
                </a:solidFill>
                <a:effectLst/>
                <a:latin typeface="Open Sans" pitchFamily="2" charset="0"/>
                <a:ea typeface="Open Sans" pitchFamily="2" charset="0"/>
                <a:cs typeface="Open Sans" pitchFamily="2" charset="0"/>
              </a:rPr>
              <a:t>1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Right-click and pick “Format Picture”</a:t>
            </a:r>
          </a:p>
          <a:p>
            <a:r>
              <a:rPr lang="en-US" sz="1100" b="0" i="0">
                <a:solidFill>
                  <a:schemeClr val="bg1"/>
                </a:solidFill>
                <a:effectLst/>
                <a:latin typeface="Open Sans" pitchFamily="2" charset="0"/>
                <a:ea typeface="Open Sans" pitchFamily="2" charset="0"/>
                <a:cs typeface="Open Sans" pitchFamily="2" charset="0"/>
              </a:rPr>
              <a:t>2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bg1"/>
                </a:solidFill>
                <a:effectLst/>
                <a:latin typeface="Open Sans" pitchFamily="2" charset="0"/>
                <a:ea typeface="Open Sans" pitchFamily="2" charset="0"/>
                <a:cs typeface="Open Sans" pitchFamily="2" charset="0"/>
              </a:rPr>
              <a:t>3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bg1"/>
                </a:solidFill>
                <a:latin typeface="Open Sans" pitchFamily="2" charset="0"/>
                <a:ea typeface="Open Sans" pitchFamily="2" charset="0"/>
                <a:cs typeface="Open Sans" pitchFamily="2" charset="0"/>
              </a:rPr>
              <a:t>-------</a:t>
            </a:r>
          </a:p>
          <a:p>
            <a:r>
              <a:rPr lang="en-US" sz="1100" b="1" i="0">
                <a:solidFill>
                  <a:schemeClr val="bg1"/>
                </a:solidFill>
                <a:latin typeface="Open Sans" pitchFamily="2" charset="0"/>
                <a:ea typeface="Open Sans" pitchFamily="2" charset="0"/>
                <a:cs typeface="Open Sans" pitchFamily="2" charset="0"/>
              </a:rPr>
              <a:t>To change the photo crop:</a:t>
            </a:r>
          </a:p>
          <a:p>
            <a:r>
              <a:rPr lang="en-US" sz="1100" b="0" i="0">
                <a:solidFill>
                  <a:schemeClr val="bg1"/>
                </a:solidFill>
                <a:effectLst/>
                <a:latin typeface="Open Sans" pitchFamily="2" charset="0"/>
                <a:ea typeface="Open Sans" pitchFamily="2" charset="0"/>
                <a:cs typeface="Open Sans" pitchFamily="2" charset="0"/>
              </a:rPr>
              <a:t>4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bg1"/>
                </a:solidFill>
                <a:effectLst/>
                <a:latin typeface="Open Sans" pitchFamily="2" charset="0"/>
                <a:ea typeface="Open Sans" pitchFamily="2" charset="0"/>
                <a:cs typeface="Open Sans" pitchFamily="2" charset="0"/>
              </a:rPr>
              <a:t>5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1882573150"/>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Section">
    <p:spTree>
      <p:nvGrpSpPr>
        <p:cNvPr id="1" name=""/>
        <p:cNvGrpSpPr/>
        <p:nvPr/>
      </p:nvGrpSpPr>
      <p:grpSpPr>
        <a:xfrm>
          <a:off x="0" y="0"/>
          <a:ext cx="0" cy="0"/>
          <a:chOff x="0" y="0"/>
          <a:chExt cx="0" cy="0"/>
        </a:xfrm>
      </p:grpSpPr>
      <p:sp>
        <p:nvSpPr>
          <p:cNvPr id="3" name="Diamond 2">
            <a:extLst>
              <a:ext uri="{FF2B5EF4-FFF2-40B4-BE49-F238E27FC236}">
                <a16:creationId xmlns:a16="http://schemas.microsoft.com/office/drawing/2014/main" id="{5E3BFBE3-E41F-43DB-9DA1-63C4428FCF6F}"/>
              </a:ext>
            </a:extLst>
          </p:cNvPr>
          <p:cNvSpPr/>
          <p:nvPr userDrawn="1"/>
        </p:nvSpPr>
        <p:spPr>
          <a:xfrm>
            <a:off x="4610056" y="14288"/>
            <a:ext cx="2353746" cy="235000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CA22A84-AD0E-8831-C692-5692D28EC81F}"/>
              </a:ext>
            </a:extLst>
          </p:cNvPr>
          <p:cNvSpPr/>
          <p:nvPr userDrawn="1"/>
        </p:nvSpPr>
        <p:spPr>
          <a:xfrm>
            <a:off x="6575176" y="1327966"/>
            <a:ext cx="1064638" cy="1062948"/>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C5F92C63-0610-9AC2-993A-D7CE97FBD0AF}"/>
              </a:ext>
            </a:extLst>
          </p:cNvPr>
          <p:cNvSpPr/>
          <p:nvPr userDrawn="1"/>
        </p:nvSpPr>
        <p:spPr>
          <a:xfrm>
            <a:off x="5898123" y="2665668"/>
            <a:ext cx="1113542" cy="1111774"/>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06A4133-62BB-C692-CCF5-97DB7CB8506F}"/>
              </a:ext>
            </a:extLst>
          </p:cNvPr>
          <p:cNvSpPr/>
          <p:nvPr userDrawn="1"/>
        </p:nvSpPr>
        <p:spPr>
          <a:xfrm>
            <a:off x="11337676" y="3525066"/>
            <a:ext cx="1064638" cy="106294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E64C3E75-92FA-C1DA-E81D-F2DDA135B03B}"/>
              </a:ext>
            </a:extLst>
          </p:cNvPr>
          <p:cNvSpPr/>
          <p:nvPr userDrawn="1"/>
        </p:nvSpPr>
        <p:spPr>
          <a:xfrm>
            <a:off x="9695936" y="-1412802"/>
            <a:ext cx="2174059" cy="2170607"/>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78152D8-8DB4-E5A4-B5AF-A214E42A9C8E}"/>
              </a:ext>
            </a:extLst>
          </p:cNvPr>
          <p:cNvSpPr/>
          <p:nvPr userDrawn="1"/>
        </p:nvSpPr>
        <p:spPr>
          <a:xfrm>
            <a:off x="7176029" y="14287"/>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3FAEFD6-8FEB-1664-BB16-EEB9EC51DEDA}"/>
              </a:ext>
            </a:extLst>
          </p:cNvPr>
          <p:cNvSpPr/>
          <p:nvPr userDrawn="1"/>
        </p:nvSpPr>
        <p:spPr>
          <a:xfrm>
            <a:off x="5211602" y="-33639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FC1A2A5-B94A-681D-7C38-8D582DF1B44A}"/>
              </a:ext>
            </a:extLst>
          </p:cNvPr>
          <p:cNvSpPr/>
          <p:nvPr userDrawn="1"/>
        </p:nvSpPr>
        <p:spPr>
          <a:xfrm>
            <a:off x="10884429" y="-16748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2">
            <a:extLst>
              <a:ext uri="{FF2B5EF4-FFF2-40B4-BE49-F238E27FC236}">
                <a16:creationId xmlns:a16="http://schemas.microsoft.com/office/drawing/2014/main" id="{46D0906E-981D-3A6B-6B87-9E439373A67F}"/>
              </a:ext>
            </a:extLst>
          </p:cNvPr>
          <p:cNvSpPr>
            <a:spLocks noGrp="1"/>
          </p:cNvSpPr>
          <p:nvPr>
            <p:ph type="body" sz="quarter" idx="10" hasCustomPrompt="1"/>
          </p:nvPr>
        </p:nvSpPr>
        <p:spPr>
          <a:xfrm>
            <a:off x="960394" y="2573846"/>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3" name="Text Placeholder 24">
            <a:extLst>
              <a:ext uri="{FF2B5EF4-FFF2-40B4-BE49-F238E27FC236}">
                <a16:creationId xmlns:a16="http://schemas.microsoft.com/office/drawing/2014/main" id="{BA8B4A5B-8E8D-4A56-1E85-3C4B3E905D87}"/>
              </a:ext>
            </a:extLst>
          </p:cNvPr>
          <p:cNvSpPr>
            <a:spLocks noGrp="1"/>
          </p:cNvSpPr>
          <p:nvPr>
            <p:ph type="body" sz="quarter" idx="11" hasCustomPrompt="1"/>
          </p:nvPr>
        </p:nvSpPr>
        <p:spPr>
          <a:xfrm>
            <a:off x="950869" y="3389947"/>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pic>
        <p:nvPicPr>
          <p:cNvPr id="4" name="Graphic 14">
            <a:extLst>
              <a:ext uri="{FF2B5EF4-FFF2-40B4-BE49-F238E27FC236}">
                <a16:creationId xmlns:a16="http://schemas.microsoft.com/office/drawing/2014/main" id="{4A83157E-B79E-3073-2395-AFA2C9AADE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814755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Section">
    <p:bg>
      <p:bgRef idx="1001">
        <a:schemeClr val="bg2"/>
      </p:bgRef>
    </p:bg>
    <p:spTree>
      <p:nvGrpSpPr>
        <p:cNvPr id="1" name=""/>
        <p:cNvGrpSpPr/>
        <p:nvPr/>
      </p:nvGrpSpPr>
      <p:grpSpPr>
        <a:xfrm>
          <a:off x="0" y="0"/>
          <a:ext cx="0" cy="0"/>
          <a:chOff x="0" y="0"/>
          <a:chExt cx="0" cy="0"/>
        </a:xfrm>
      </p:grpSpPr>
      <p:sp>
        <p:nvSpPr>
          <p:cNvPr id="3" name="Diamond 2">
            <a:extLst>
              <a:ext uri="{FF2B5EF4-FFF2-40B4-BE49-F238E27FC236}">
                <a16:creationId xmlns:a16="http://schemas.microsoft.com/office/drawing/2014/main" id="{5E3BFBE3-E41F-43DB-9DA1-63C4428FCF6F}"/>
              </a:ext>
            </a:extLst>
          </p:cNvPr>
          <p:cNvSpPr/>
          <p:nvPr userDrawn="1"/>
        </p:nvSpPr>
        <p:spPr>
          <a:xfrm>
            <a:off x="4610056" y="14288"/>
            <a:ext cx="2353746" cy="235000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CA22A84-AD0E-8831-C692-5692D28EC81F}"/>
              </a:ext>
            </a:extLst>
          </p:cNvPr>
          <p:cNvSpPr/>
          <p:nvPr userDrawn="1"/>
        </p:nvSpPr>
        <p:spPr>
          <a:xfrm>
            <a:off x="6575176" y="1327966"/>
            <a:ext cx="1064638" cy="1062948"/>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C5F92C63-0610-9AC2-993A-D7CE97FBD0AF}"/>
              </a:ext>
            </a:extLst>
          </p:cNvPr>
          <p:cNvSpPr/>
          <p:nvPr userDrawn="1"/>
        </p:nvSpPr>
        <p:spPr>
          <a:xfrm>
            <a:off x="5898123" y="2665668"/>
            <a:ext cx="1113542" cy="1111774"/>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06A4133-62BB-C692-CCF5-97DB7CB8506F}"/>
              </a:ext>
            </a:extLst>
          </p:cNvPr>
          <p:cNvSpPr/>
          <p:nvPr userDrawn="1"/>
        </p:nvSpPr>
        <p:spPr>
          <a:xfrm>
            <a:off x="11337676" y="3525066"/>
            <a:ext cx="1064638" cy="106294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E64C3E75-92FA-C1DA-E81D-F2DDA135B03B}"/>
              </a:ext>
            </a:extLst>
          </p:cNvPr>
          <p:cNvSpPr/>
          <p:nvPr userDrawn="1"/>
        </p:nvSpPr>
        <p:spPr>
          <a:xfrm>
            <a:off x="9695936" y="-1412802"/>
            <a:ext cx="2174059" cy="2170607"/>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78152D8-8DB4-E5A4-B5AF-A214E42A9C8E}"/>
              </a:ext>
            </a:extLst>
          </p:cNvPr>
          <p:cNvSpPr/>
          <p:nvPr userDrawn="1"/>
        </p:nvSpPr>
        <p:spPr>
          <a:xfrm>
            <a:off x="7176029" y="14287"/>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3FAEFD6-8FEB-1664-BB16-EEB9EC51DEDA}"/>
              </a:ext>
            </a:extLst>
          </p:cNvPr>
          <p:cNvSpPr/>
          <p:nvPr userDrawn="1"/>
        </p:nvSpPr>
        <p:spPr>
          <a:xfrm>
            <a:off x="5211602" y="-33639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FC1A2A5-B94A-681D-7C38-8D582DF1B44A}"/>
              </a:ext>
            </a:extLst>
          </p:cNvPr>
          <p:cNvSpPr/>
          <p:nvPr userDrawn="1"/>
        </p:nvSpPr>
        <p:spPr>
          <a:xfrm>
            <a:off x="10884429" y="-16748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2">
            <a:extLst>
              <a:ext uri="{FF2B5EF4-FFF2-40B4-BE49-F238E27FC236}">
                <a16:creationId xmlns:a16="http://schemas.microsoft.com/office/drawing/2014/main" id="{46D0906E-981D-3A6B-6B87-9E439373A67F}"/>
              </a:ext>
            </a:extLst>
          </p:cNvPr>
          <p:cNvSpPr>
            <a:spLocks noGrp="1"/>
          </p:cNvSpPr>
          <p:nvPr>
            <p:ph type="body" sz="quarter" idx="10" hasCustomPrompt="1"/>
          </p:nvPr>
        </p:nvSpPr>
        <p:spPr>
          <a:xfrm>
            <a:off x="960394" y="2573846"/>
            <a:ext cx="1400175" cy="708570"/>
          </a:xfrm>
          <a:prstGeom prst="rect">
            <a:avLst/>
          </a:prstGeom>
        </p:spPr>
        <p:txBody>
          <a:bodyPr>
            <a:noAutofit/>
          </a:bodyPr>
          <a:lstStyle>
            <a:lvl1pPr>
              <a:defRPr sz="5500" b="0" i="0">
                <a:solidFill>
                  <a:schemeClr val="tx1"/>
                </a:solidFill>
                <a:latin typeface="Open Sans" pitchFamily="2" charset="0"/>
                <a:ea typeface="Open Sans" pitchFamily="2" charset="0"/>
                <a:cs typeface="Open Sans" pitchFamily="2" charset="0"/>
              </a:defRPr>
            </a:lvl1pPr>
          </a:lstStyle>
          <a:p>
            <a:pPr lvl="0"/>
            <a:r>
              <a:rPr lang="en-US"/>
              <a:t>00</a:t>
            </a:r>
          </a:p>
        </p:txBody>
      </p:sp>
      <p:sp>
        <p:nvSpPr>
          <p:cNvPr id="23" name="Text Placeholder 24">
            <a:extLst>
              <a:ext uri="{FF2B5EF4-FFF2-40B4-BE49-F238E27FC236}">
                <a16:creationId xmlns:a16="http://schemas.microsoft.com/office/drawing/2014/main" id="{BA8B4A5B-8E8D-4A56-1E85-3C4B3E905D87}"/>
              </a:ext>
            </a:extLst>
          </p:cNvPr>
          <p:cNvSpPr>
            <a:spLocks noGrp="1"/>
          </p:cNvSpPr>
          <p:nvPr>
            <p:ph type="body" sz="quarter" idx="11" hasCustomPrompt="1"/>
          </p:nvPr>
        </p:nvSpPr>
        <p:spPr>
          <a:xfrm>
            <a:off x="950869" y="3389947"/>
            <a:ext cx="3659187" cy="741363"/>
          </a:xfrm>
          <a:prstGeom prst="rect">
            <a:avLst/>
          </a:prstGeom>
        </p:spPr>
        <p:txBody>
          <a:bodyPr>
            <a:noAutofit/>
          </a:bodyPr>
          <a:lstStyle>
            <a:lvl1pPr>
              <a:defRPr sz="5500" b="1" i="0">
                <a:solidFill>
                  <a:schemeClr val="tx1"/>
                </a:solidFill>
                <a:latin typeface="Open Sans Extrabold" pitchFamily="2" charset="0"/>
                <a:ea typeface="Open Sans Extrabold" pitchFamily="2" charset="0"/>
                <a:cs typeface="Open Sans Extrabold" pitchFamily="2" charset="0"/>
              </a:defRPr>
            </a:lvl1pPr>
          </a:lstStyle>
          <a:p>
            <a:pPr lvl="0"/>
            <a:r>
              <a:rPr lang="en-US"/>
              <a:t>Section</a:t>
            </a:r>
          </a:p>
        </p:txBody>
      </p:sp>
      <p:sp>
        <p:nvSpPr>
          <p:cNvPr id="2" name="TextBox 1">
            <a:extLst>
              <a:ext uri="{FF2B5EF4-FFF2-40B4-BE49-F238E27FC236}">
                <a16:creationId xmlns:a16="http://schemas.microsoft.com/office/drawing/2014/main" id="{288CCC84-7B81-15E3-E541-7C64DB280E8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pic>
        <p:nvPicPr>
          <p:cNvPr id="12" name="Picture 11">
            <a:extLst>
              <a:ext uri="{FF2B5EF4-FFF2-40B4-BE49-F238E27FC236}">
                <a16:creationId xmlns:a16="http://schemas.microsoft.com/office/drawing/2014/main" id="{D58B780E-A049-16C3-C077-4EF9E6CED9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340908910"/>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losing Slide">
    <p:bg>
      <p:bgRef idx="1001">
        <a:schemeClr val="bg2"/>
      </p:bgRef>
    </p:bg>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C3C91743-7B05-68FC-C19B-21EEAD06ADA0}"/>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C8E6FE3-7B72-B5CC-0C6E-80BEA15FAC99}"/>
              </a:ext>
            </a:extLst>
          </p:cNvPr>
          <p:cNvSpPr>
            <a:spLocks noGrp="1"/>
          </p:cNvSpPr>
          <p:nvPr>
            <p:ph type="title" hasCustomPrompt="1"/>
          </p:nvPr>
        </p:nvSpPr>
        <p:spPr>
          <a:xfrm>
            <a:off x="714667" y="2637878"/>
            <a:ext cx="5867312" cy="1148138"/>
          </a:xfrm>
        </p:spPr>
        <p:txBody>
          <a:bodyPr>
            <a:noAutofit/>
          </a:bodyPr>
          <a:lstStyle>
            <a:lvl1pPr>
              <a:defRPr sz="7800"/>
            </a:lvl1pPr>
          </a:lstStyle>
          <a:p>
            <a:r>
              <a:rPr lang="en-US"/>
              <a:t>Thank you!</a:t>
            </a:r>
          </a:p>
        </p:txBody>
      </p:sp>
      <p:pic>
        <p:nvPicPr>
          <p:cNvPr id="48" name="Picture 47">
            <a:extLst>
              <a:ext uri="{FF2B5EF4-FFF2-40B4-BE49-F238E27FC236}">
                <a16:creationId xmlns:a16="http://schemas.microsoft.com/office/drawing/2014/main" id="{7E34916E-165A-47CF-17C5-5AF40CE912B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9689" y="1773936"/>
            <a:ext cx="2118523" cy="594360"/>
          </a:xfrm>
          <a:prstGeom prst="rect">
            <a:avLst/>
          </a:prstGeom>
        </p:spPr>
      </p:pic>
      <p:sp>
        <p:nvSpPr>
          <p:cNvPr id="16" name="Text Placeholder 9">
            <a:extLst>
              <a:ext uri="{FF2B5EF4-FFF2-40B4-BE49-F238E27FC236}">
                <a16:creationId xmlns:a16="http://schemas.microsoft.com/office/drawing/2014/main" id="{902FA6C1-1F88-B4C1-3B40-3F01B167CA30}"/>
              </a:ext>
            </a:extLst>
          </p:cNvPr>
          <p:cNvSpPr>
            <a:spLocks noGrp="1"/>
          </p:cNvSpPr>
          <p:nvPr>
            <p:ph type="body" sz="quarter" idx="12"/>
          </p:nvPr>
        </p:nvSpPr>
        <p:spPr>
          <a:xfrm>
            <a:off x="796405" y="4003358"/>
            <a:ext cx="4541083" cy="1210116"/>
          </a:xfrm>
          <a:prstGeom prst="rect">
            <a:avLst/>
          </a:prstGeom>
        </p:spPr>
        <p:txBody>
          <a:bodyPr>
            <a:noAutofit/>
          </a:bodyPr>
          <a:lstStyle>
            <a:lvl1pPr algn="l">
              <a:defRPr>
                <a:solidFill>
                  <a:schemeClr val="tx1"/>
                </a:solidFill>
              </a:defRPr>
            </a:lvl1pPr>
            <a:lvl2pPr algn="l">
              <a:defRPr/>
            </a:lvl2pPr>
            <a:lvl3pPr algn="l">
              <a:defRPr/>
            </a:lvl3pPr>
            <a:lvl4pPr algn="l">
              <a:defRPr/>
            </a:lvl4pPr>
            <a:lvl5pPr algn="l">
              <a:defRPr/>
            </a:lvl5pPr>
          </a:lstStyle>
          <a:p>
            <a:pPr lvl="0"/>
            <a:r>
              <a:rPr lang="en-US"/>
              <a:t>Click to edit Master text styles</a:t>
            </a:r>
          </a:p>
        </p:txBody>
      </p:sp>
      <p:sp>
        <p:nvSpPr>
          <p:cNvPr id="32" name="Rectangle 31">
            <a:extLst>
              <a:ext uri="{FF2B5EF4-FFF2-40B4-BE49-F238E27FC236}">
                <a16:creationId xmlns:a16="http://schemas.microsoft.com/office/drawing/2014/main" id="{CE6CFCDF-132B-384D-A689-9C49533866D2}"/>
              </a:ext>
            </a:extLst>
          </p:cNvPr>
          <p:cNvSpPr>
            <a:spLocks noChangeAspect="1"/>
          </p:cNvSpPr>
          <p:nvPr userDrawn="1"/>
        </p:nvSpPr>
        <p:spPr>
          <a:xfrm rot="2700000">
            <a:off x="10921062" y="2559542"/>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C1B7D89-461B-5CAD-04AB-AD57DE8D1585}"/>
              </a:ext>
            </a:extLst>
          </p:cNvPr>
          <p:cNvSpPr/>
          <p:nvPr userDrawn="1"/>
        </p:nvSpPr>
        <p:spPr>
          <a:xfrm rot="2700000">
            <a:off x="8142989" y="171830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986E180-420C-6EB6-042C-DB9957344AA4}"/>
              </a:ext>
            </a:extLst>
          </p:cNvPr>
          <p:cNvSpPr/>
          <p:nvPr userDrawn="1"/>
        </p:nvSpPr>
        <p:spPr>
          <a:xfrm rot="2700000">
            <a:off x="5194244" y="4882275"/>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D89EDBC-FF38-D50A-1039-3CC883B21987}"/>
              </a:ext>
            </a:extLst>
          </p:cNvPr>
          <p:cNvSpPr/>
          <p:nvPr userDrawn="1"/>
        </p:nvSpPr>
        <p:spPr>
          <a:xfrm rot="2700000">
            <a:off x="9497419" y="1242421"/>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2F1FB0E-C47C-9651-02D4-774A557F5928}"/>
              </a:ext>
            </a:extLst>
          </p:cNvPr>
          <p:cNvSpPr/>
          <p:nvPr userDrawn="1"/>
        </p:nvSpPr>
        <p:spPr>
          <a:xfrm rot="2700000">
            <a:off x="7534367" y="1086988"/>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555C37A-F4FA-C26E-8EA9-1430D75B91C3}"/>
              </a:ext>
            </a:extLst>
          </p:cNvPr>
          <p:cNvSpPr/>
          <p:nvPr userDrawn="1"/>
        </p:nvSpPr>
        <p:spPr>
          <a:xfrm rot="2700000">
            <a:off x="7102594" y="181696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9" name="Rectangle 38">
            <a:extLst>
              <a:ext uri="{FF2B5EF4-FFF2-40B4-BE49-F238E27FC236}">
                <a16:creationId xmlns:a16="http://schemas.microsoft.com/office/drawing/2014/main" id="{0C80E0FF-57EF-99A0-432C-F851840432A6}"/>
              </a:ext>
            </a:extLst>
          </p:cNvPr>
          <p:cNvSpPr/>
          <p:nvPr userDrawn="1"/>
        </p:nvSpPr>
        <p:spPr>
          <a:xfrm rot="2700000">
            <a:off x="7197305" y="2258215"/>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BFCB004-40C3-4C56-0963-E4D5E213BB7F}"/>
              </a:ext>
            </a:extLst>
          </p:cNvPr>
          <p:cNvSpPr/>
          <p:nvPr userDrawn="1"/>
        </p:nvSpPr>
        <p:spPr>
          <a:xfrm rot="2700000">
            <a:off x="10806940" y="5614420"/>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6CE6D60-F9EC-7C7B-E63C-2D0B311FEFEE}"/>
              </a:ext>
            </a:extLst>
          </p:cNvPr>
          <p:cNvSpPr/>
          <p:nvPr userDrawn="1"/>
        </p:nvSpPr>
        <p:spPr>
          <a:xfrm rot="2700000">
            <a:off x="12626147" y="2147804"/>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9AD1ECF0-AC10-239A-8DFD-A8E6FD9E2A43}"/>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extBox 1">
            <a:extLst>
              <a:ext uri="{FF2B5EF4-FFF2-40B4-BE49-F238E27FC236}">
                <a16:creationId xmlns:a16="http://schemas.microsoft.com/office/drawing/2014/main" id="{AB23A0C6-89E6-EDFA-BD08-27A5EAD4CC02}"/>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bg1"/>
                </a:solidFill>
                <a:latin typeface="Open Sans" pitchFamily="2" charset="0"/>
                <a:ea typeface="Open Sans" pitchFamily="2" charset="0"/>
                <a:cs typeface="Open Sans" pitchFamily="2" charset="0"/>
              </a:rPr>
              <a:t>To change the photo across the diamonds:</a:t>
            </a:r>
          </a:p>
          <a:p>
            <a:r>
              <a:rPr lang="en-US" sz="1100" b="0" i="0">
                <a:solidFill>
                  <a:schemeClr val="bg1"/>
                </a:solidFill>
                <a:effectLst/>
                <a:latin typeface="Open Sans" pitchFamily="2" charset="0"/>
                <a:ea typeface="Open Sans" pitchFamily="2" charset="0"/>
                <a:cs typeface="Open Sans" pitchFamily="2" charset="0"/>
              </a:rPr>
              <a:t>1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Right-click and pick “Format Picture”</a:t>
            </a:r>
          </a:p>
          <a:p>
            <a:r>
              <a:rPr lang="en-US" sz="1100" b="0" i="0">
                <a:solidFill>
                  <a:schemeClr val="bg1"/>
                </a:solidFill>
                <a:effectLst/>
                <a:latin typeface="Open Sans" pitchFamily="2" charset="0"/>
                <a:ea typeface="Open Sans" pitchFamily="2" charset="0"/>
                <a:cs typeface="Open Sans" pitchFamily="2" charset="0"/>
              </a:rPr>
              <a:t>2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bg1"/>
                </a:solidFill>
                <a:effectLst/>
                <a:latin typeface="Open Sans" pitchFamily="2" charset="0"/>
                <a:ea typeface="Open Sans" pitchFamily="2" charset="0"/>
                <a:cs typeface="Open Sans" pitchFamily="2" charset="0"/>
              </a:rPr>
              <a:t>3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bg1"/>
                </a:solidFill>
                <a:latin typeface="Open Sans" pitchFamily="2" charset="0"/>
                <a:ea typeface="Open Sans" pitchFamily="2" charset="0"/>
                <a:cs typeface="Open Sans" pitchFamily="2" charset="0"/>
              </a:rPr>
              <a:t>-------</a:t>
            </a:r>
          </a:p>
          <a:p>
            <a:r>
              <a:rPr lang="en-US" sz="1100" b="1" i="0">
                <a:solidFill>
                  <a:schemeClr val="bg1"/>
                </a:solidFill>
                <a:latin typeface="Open Sans" pitchFamily="2" charset="0"/>
                <a:ea typeface="Open Sans" pitchFamily="2" charset="0"/>
                <a:cs typeface="Open Sans" pitchFamily="2" charset="0"/>
              </a:rPr>
              <a:t>To change the photo crop:</a:t>
            </a:r>
          </a:p>
          <a:p>
            <a:r>
              <a:rPr lang="en-US" sz="1100" b="0" i="0">
                <a:solidFill>
                  <a:schemeClr val="bg1"/>
                </a:solidFill>
                <a:effectLst/>
                <a:latin typeface="Open Sans" pitchFamily="2" charset="0"/>
                <a:ea typeface="Open Sans" pitchFamily="2" charset="0"/>
                <a:cs typeface="Open Sans" pitchFamily="2" charset="0"/>
              </a:rPr>
              <a:t>4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bg1"/>
                </a:solidFill>
                <a:effectLst/>
                <a:latin typeface="Open Sans" pitchFamily="2" charset="0"/>
                <a:ea typeface="Open Sans" pitchFamily="2" charset="0"/>
                <a:cs typeface="Open Sans" pitchFamily="2" charset="0"/>
              </a:rPr>
              <a:t>5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4038386907"/>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losing Slide">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A3A6991A-25DF-5B5F-8BBA-7FF4981662E6}"/>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75596C8D-4908-7BEE-8DEE-3560A16922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2016" y="1771541"/>
            <a:ext cx="2110197" cy="592024"/>
          </a:xfrm>
          <a:prstGeom prst="rect">
            <a:avLst/>
          </a:prstGeom>
        </p:spPr>
      </p:pic>
      <p:sp>
        <p:nvSpPr>
          <p:cNvPr id="16" name="Text Placeholder 9">
            <a:extLst>
              <a:ext uri="{FF2B5EF4-FFF2-40B4-BE49-F238E27FC236}">
                <a16:creationId xmlns:a16="http://schemas.microsoft.com/office/drawing/2014/main" id="{902FA6C1-1F88-B4C1-3B40-3F01B167CA30}"/>
              </a:ext>
            </a:extLst>
          </p:cNvPr>
          <p:cNvSpPr>
            <a:spLocks noGrp="1"/>
          </p:cNvSpPr>
          <p:nvPr>
            <p:ph type="body" sz="quarter" idx="12"/>
          </p:nvPr>
        </p:nvSpPr>
        <p:spPr>
          <a:xfrm>
            <a:off x="796405" y="4003358"/>
            <a:ext cx="4541083" cy="1210116"/>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34" name="Rectangle 33">
            <a:extLst>
              <a:ext uri="{FF2B5EF4-FFF2-40B4-BE49-F238E27FC236}">
                <a16:creationId xmlns:a16="http://schemas.microsoft.com/office/drawing/2014/main" id="{75F3BF52-3DDD-823C-EF23-5C30B2C2D69E}"/>
              </a:ext>
            </a:extLst>
          </p:cNvPr>
          <p:cNvSpPr>
            <a:spLocks noChangeAspect="1"/>
          </p:cNvSpPr>
          <p:nvPr userDrawn="1"/>
        </p:nvSpPr>
        <p:spPr>
          <a:xfrm rot="2700000">
            <a:off x="10921062" y="2559542"/>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17E3BDA-6EC9-9599-4E67-2CBE01C2D962}"/>
              </a:ext>
            </a:extLst>
          </p:cNvPr>
          <p:cNvSpPr/>
          <p:nvPr userDrawn="1"/>
        </p:nvSpPr>
        <p:spPr>
          <a:xfrm rot="2700000">
            <a:off x="8142989" y="171830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8C0DF4F-AFD4-FD41-FBA6-F271ADEDB2FE}"/>
              </a:ext>
            </a:extLst>
          </p:cNvPr>
          <p:cNvSpPr/>
          <p:nvPr userDrawn="1"/>
        </p:nvSpPr>
        <p:spPr>
          <a:xfrm rot="2700000">
            <a:off x="5194244" y="4882275"/>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7409F4B-63AC-3B7A-41D8-305AA5A959D0}"/>
              </a:ext>
            </a:extLst>
          </p:cNvPr>
          <p:cNvSpPr/>
          <p:nvPr userDrawn="1"/>
        </p:nvSpPr>
        <p:spPr>
          <a:xfrm rot="2700000">
            <a:off x="9497419" y="1242421"/>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6730489-2FE4-ED68-4CC9-2AA7AB122303}"/>
              </a:ext>
            </a:extLst>
          </p:cNvPr>
          <p:cNvSpPr/>
          <p:nvPr userDrawn="1"/>
        </p:nvSpPr>
        <p:spPr>
          <a:xfrm rot="2700000">
            <a:off x="7534367" y="1086988"/>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60EABED1-9C03-1C45-9A63-A686DCF7F7A0}"/>
              </a:ext>
            </a:extLst>
          </p:cNvPr>
          <p:cNvSpPr/>
          <p:nvPr userDrawn="1"/>
        </p:nvSpPr>
        <p:spPr>
          <a:xfrm rot="2700000">
            <a:off x="7102594" y="181696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A9D809AF-FFBD-B5CB-E740-EB8570D0F7B2}"/>
              </a:ext>
            </a:extLst>
          </p:cNvPr>
          <p:cNvSpPr/>
          <p:nvPr userDrawn="1"/>
        </p:nvSpPr>
        <p:spPr>
          <a:xfrm rot="2700000">
            <a:off x="7197305" y="2258215"/>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BD5D634-BBA5-1E63-8469-29FEDBB917B1}"/>
              </a:ext>
            </a:extLst>
          </p:cNvPr>
          <p:cNvSpPr/>
          <p:nvPr userDrawn="1"/>
        </p:nvSpPr>
        <p:spPr>
          <a:xfrm rot="2700000">
            <a:off x="10806940" y="5614420"/>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CC85276-D93C-20DC-F3B0-AFF62058C3BD}"/>
              </a:ext>
            </a:extLst>
          </p:cNvPr>
          <p:cNvSpPr/>
          <p:nvPr userDrawn="1"/>
        </p:nvSpPr>
        <p:spPr>
          <a:xfrm rot="2700000">
            <a:off x="12626147" y="2147804"/>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26E7E488-4AD2-E95C-E3A0-BD0D004D4AD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itle 2">
            <a:extLst>
              <a:ext uri="{FF2B5EF4-FFF2-40B4-BE49-F238E27FC236}">
                <a16:creationId xmlns:a16="http://schemas.microsoft.com/office/drawing/2014/main" id="{ED19BC1B-07D7-A57F-8B19-7842F101C1F4}"/>
              </a:ext>
            </a:extLst>
          </p:cNvPr>
          <p:cNvSpPr>
            <a:spLocks noGrp="1"/>
          </p:cNvSpPr>
          <p:nvPr>
            <p:ph type="title" hasCustomPrompt="1"/>
          </p:nvPr>
        </p:nvSpPr>
        <p:spPr>
          <a:xfrm>
            <a:off x="714667" y="2637878"/>
            <a:ext cx="5867312" cy="1148138"/>
          </a:xfrm>
        </p:spPr>
        <p:txBody>
          <a:bodyPr>
            <a:noAutofit/>
          </a:bodyPr>
          <a:lstStyle>
            <a:lvl1pPr>
              <a:defRPr sz="7800"/>
            </a:lvl1pPr>
          </a:lstStyle>
          <a:p>
            <a:r>
              <a:rPr lang="en-US"/>
              <a:t>Thank you!</a:t>
            </a:r>
          </a:p>
        </p:txBody>
      </p:sp>
      <p:sp>
        <p:nvSpPr>
          <p:cNvPr id="3" name="TextBox 2">
            <a:extLst>
              <a:ext uri="{FF2B5EF4-FFF2-40B4-BE49-F238E27FC236}">
                <a16:creationId xmlns:a16="http://schemas.microsoft.com/office/drawing/2014/main" id="{0AEA7347-F6C1-FFC9-7B4F-8B00F53E7E58}"/>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tx1"/>
                </a:solidFill>
                <a:latin typeface="Open Sans" pitchFamily="2" charset="0"/>
                <a:ea typeface="Open Sans" pitchFamily="2" charset="0"/>
                <a:cs typeface="Open Sans" pitchFamily="2" charset="0"/>
              </a:rPr>
              <a:t>To change the photo across the diamonds:</a:t>
            </a:r>
          </a:p>
          <a:p>
            <a:r>
              <a:rPr lang="en-US" sz="1100" b="0" i="0">
                <a:solidFill>
                  <a:schemeClr val="tx1"/>
                </a:solidFill>
                <a:effectLst/>
                <a:latin typeface="Open Sans" pitchFamily="2" charset="0"/>
                <a:ea typeface="Open Sans" pitchFamily="2" charset="0"/>
                <a:cs typeface="Open Sans" pitchFamily="2" charset="0"/>
              </a:rPr>
              <a:t>1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Right-click and pick “Format Picture”</a:t>
            </a:r>
          </a:p>
          <a:p>
            <a:r>
              <a:rPr lang="en-US" sz="1100" b="0" i="0">
                <a:solidFill>
                  <a:schemeClr val="tx1"/>
                </a:solidFill>
                <a:effectLst/>
                <a:latin typeface="Open Sans" pitchFamily="2" charset="0"/>
                <a:ea typeface="Open Sans" pitchFamily="2" charset="0"/>
                <a:cs typeface="Open Sans" pitchFamily="2" charset="0"/>
              </a:rPr>
              <a:t>2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tx1"/>
                </a:solidFill>
                <a:effectLst/>
                <a:latin typeface="Open Sans" pitchFamily="2" charset="0"/>
                <a:ea typeface="Open Sans" pitchFamily="2" charset="0"/>
                <a:cs typeface="Open Sans" pitchFamily="2" charset="0"/>
              </a:rPr>
              <a:t>3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tx1"/>
                </a:solidFill>
                <a:latin typeface="Open Sans" pitchFamily="2" charset="0"/>
                <a:ea typeface="Open Sans" pitchFamily="2" charset="0"/>
                <a:cs typeface="Open Sans" pitchFamily="2" charset="0"/>
              </a:rPr>
              <a:t>-------</a:t>
            </a:r>
          </a:p>
          <a:p>
            <a:r>
              <a:rPr lang="en-US" sz="1100" b="1" i="0">
                <a:solidFill>
                  <a:schemeClr val="tx1"/>
                </a:solidFill>
                <a:latin typeface="Open Sans" pitchFamily="2" charset="0"/>
                <a:ea typeface="Open Sans" pitchFamily="2" charset="0"/>
                <a:cs typeface="Open Sans" pitchFamily="2" charset="0"/>
              </a:rPr>
              <a:t>To change the photo crop:</a:t>
            </a:r>
          </a:p>
          <a:p>
            <a:r>
              <a:rPr lang="en-US" sz="1100" b="0" i="0">
                <a:solidFill>
                  <a:schemeClr val="tx1"/>
                </a:solidFill>
                <a:effectLst/>
                <a:latin typeface="Open Sans" pitchFamily="2" charset="0"/>
                <a:ea typeface="Open Sans" pitchFamily="2" charset="0"/>
                <a:cs typeface="Open Sans" pitchFamily="2" charset="0"/>
              </a:rPr>
              <a:t>4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tx1"/>
                </a:solidFill>
                <a:effectLst/>
                <a:latin typeface="Open Sans" pitchFamily="2" charset="0"/>
                <a:ea typeface="Open Sans" pitchFamily="2" charset="0"/>
                <a:cs typeface="Open Sans" pitchFamily="2" charset="0"/>
              </a:rPr>
              <a:t>5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18900913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Case Study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7638-0206-5946-8F78-54CEB2C2894A}"/>
              </a:ext>
            </a:extLst>
          </p:cNvPr>
          <p:cNvSpPr>
            <a:spLocks noGrp="1"/>
          </p:cNvSpPr>
          <p:nvPr>
            <p:ph type="title" hasCustomPrompt="1"/>
          </p:nvPr>
        </p:nvSpPr>
        <p:spPr>
          <a:xfrm>
            <a:off x="602340" y="920995"/>
            <a:ext cx="4075868" cy="323034"/>
          </a:xfrm>
          <a:prstGeom prst="rect">
            <a:avLst/>
          </a:prstGeom>
        </p:spPr>
        <p:txBody>
          <a:bodyPr lIns="0" tIns="0" rIns="0" bIns="0" anchor="b">
            <a:noAutofit/>
          </a:bodyPr>
          <a:lstStyle>
            <a:lvl1pPr>
              <a:defRPr sz="1800">
                <a:solidFill>
                  <a:schemeClr val="tx1"/>
                </a:solidFill>
              </a:defRPr>
            </a:lvl1pPr>
          </a:lstStyle>
          <a:p>
            <a:r>
              <a:rPr lang="en-US"/>
              <a:t>Title of Project</a:t>
            </a:r>
          </a:p>
        </p:txBody>
      </p:sp>
      <p:sp>
        <p:nvSpPr>
          <p:cNvPr id="3" name="Picture Placeholder 2">
            <a:extLst>
              <a:ext uri="{FF2B5EF4-FFF2-40B4-BE49-F238E27FC236}">
                <a16:creationId xmlns:a16="http://schemas.microsoft.com/office/drawing/2014/main" id="{32AAA1B3-8FB3-5B4D-A375-D2719DED39FB}"/>
              </a:ext>
            </a:extLst>
          </p:cNvPr>
          <p:cNvSpPr>
            <a:spLocks noGrp="1"/>
          </p:cNvSpPr>
          <p:nvPr>
            <p:ph type="pic" idx="1" hasCustomPrompt="1"/>
          </p:nvPr>
        </p:nvSpPr>
        <p:spPr>
          <a:xfrm>
            <a:off x="5267571" y="1"/>
            <a:ext cx="3339208" cy="6857999"/>
          </a:xfrm>
          <a:prstGeom prst="rect">
            <a:avLst/>
          </a:prstGeom>
        </p:spPr>
        <p:txBody>
          <a:bodyPr anchor="ctr">
            <a:normAutofit/>
          </a:bodyPr>
          <a:lstStyle>
            <a:lvl1pPr marL="0" indent="0" algn="ctr">
              <a:buNone/>
              <a:defRPr sz="1800">
                <a:solidFill>
                  <a:schemeClr val="tx1"/>
                </a:solidFill>
              </a:defRPr>
            </a:lvl1pPr>
            <a:lvl2pPr marL="457211" indent="0">
              <a:buNone/>
              <a:defRPr sz="2800"/>
            </a:lvl2pPr>
            <a:lvl3pPr marL="914422" indent="0">
              <a:buNone/>
              <a:defRPr sz="2400"/>
            </a:lvl3pPr>
            <a:lvl4pPr marL="1371633" indent="0">
              <a:buNone/>
              <a:defRPr sz="2000"/>
            </a:lvl4pPr>
            <a:lvl5pPr marL="1828844" indent="0">
              <a:buNone/>
              <a:defRPr sz="2000"/>
            </a:lvl5pPr>
            <a:lvl6pPr marL="2286055" indent="0">
              <a:buNone/>
              <a:defRPr sz="2000"/>
            </a:lvl6pPr>
            <a:lvl7pPr marL="2743266" indent="0">
              <a:buNone/>
              <a:defRPr sz="2000"/>
            </a:lvl7pPr>
            <a:lvl8pPr marL="3200476" indent="0">
              <a:buNone/>
              <a:defRPr sz="2000"/>
            </a:lvl8pPr>
            <a:lvl9pPr marL="3657687" indent="0">
              <a:buNone/>
              <a:defRPr sz="2000"/>
            </a:lvl9pPr>
          </a:lstStyle>
          <a:p>
            <a:r>
              <a:rPr lang="en-US"/>
              <a:t>Change the fill color or click to add an image</a:t>
            </a:r>
          </a:p>
        </p:txBody>
      </p:sp>
      <p:sp>
        <p:nvSpPr>
          <p:cNvPr id="4" name="Text Placeholder 3">
            <a:extLst>
              <a:ext uri="{FF2B5EF4-FFF2-40B4-BE49-F238E27FC236}">
                <a16:creationId xmlns:a16="http://schemas.microsoft.com/office/drawing/2014/main" id="{45639BCF-5B83-F74B-B7F6-FC6C7F45A224}"/>
              </a:ext>
            </a:extLst>
          </p:cNvPr>
          <p:cNvSpPr>
            <a:spLocks noGrp="1"/>
          </p:cNvSpPr>
          <p:nvPr>
            <p:ph type="body" sz="half" idx="2" hasCustomPrompt="1"/>
          </p:nvPr>
        </p:nvSpPr>
        <p:spPr>
          <a:xfrm>
            <a:off x="618069" y="1705120"/>
            <a:ext cx="4075868" cy="761364"/>
          </a:xfrm>
          <a:prstGeom prst="rect">
            <a:avLst/>
          </a:prstGeom>
        </p:spPr>
        <p:txBody>
          <a:bodyPr lIns="0" tIns="0" rIns="0" bIns="0">
            <a:noAutofit/>
          </a:bodyPr>
          <a:lstStyle>
            <a:lvl1pPr marL="0" indent="0">
              <a:buNone/>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27" name="Picture Placeholder 26">
            <a:extLst>
              <a:ext uri="{FF2B5EF4-FFF2-40B4-BE49-F238E27FC236}">
                <a16:creationId xmlns:a16="http://schemas.microsoft.com/office/drawing/2014/main" id="{6752AED1-C466-3A40-A035-B1D378AA215D}"/>
              </a:ext>
            </a:extLst>
          </p:cNvPr>
          <p:cNvSpPr>
            <a:spLocks noGrp="1"/>
          </p:cNvSpPr>
          <p:nvPr>
            <p:ph type="pic" sz="quarter" idx="10" hasCustomPrompt="1"/>
          </p:nvPr>
        </p:nvSpPr>
        <p:spPr>
          <a:xfrm>
            <a:off x="8622792" y="1"/>
            <a:ext cx="3569208" cy="2283015"/>
          </a:xfrm>
          <a:prstGeom prst="rect">
            <a:avLst/>
          </a:prstGeom>
        </p:spPr>
        <p:txBody>
          <a:bodyPr anchor="ctr">
            <a:normAutofit/>
          </a:bodyPr>
          <a:lstStyle>
            <a:lvl1pPr algn="ctr">
              <a:defRPr sz="1800">
                <a:solidFill>
                  <a:schemeClr val="tx1"/>
                </a:solidFill>
              </a:defRPr>
            </a:lvl1pPr>
          </a:lstStyle>
          <a:p>
            <a:r>
              <a:rPr lang="en-US"/>
              <a:t>Click to add a picture</a:t>
            </a:r>
          </a:p>
        </p:txBody>
      </p:sp>
      <p:sp>
        <p:nvSpPr>
          <p:cNvPr id="28" name="Picture Placeholder 26">
            <a:extLst>
              <a:ext uri="{FF2B5EF4-FFF2-40B4-BE49-F238E27FC236}">
                <a16:creationId xmlns:a16="http://schemas.microsoft.com/office/drawing/2014/main" id="{F11BC4CC-238B-E148-9AC7-0B61A8ACCDA1}"/>
              </a:ext>
            </a:extLst>
          </p:cNvPr>
          <p:cNvSpPr>
            <a:spLocks noGrp="1"/>
          </p:cNvSpPr>
          <p:nvPr>
            <p:ph type="pic" sz="quarter" idx="11" hasCustomPrompt="1"/>
          </p:nvPr>
        </p:nvSpPr>
        <p:spPr>
          <a:xfrm>
            <a:off x="8622792" y="2287494"/>
            <a:ext cx="3569208" cy="2283015"/>
          </a:xfrm>
          <a:prstGeom prst="rect">
            <a:avLst/>
          </a:prstGeom>
        </p:spPr>
        <p:txBody>
          <a:bodyPr anchor="ctr">
            <a:normAutofit/>
          </a:bodyPr>
          <a:lstStyle>
            <a:lvl1pPr algn="ctr">
              <a:defRPr sz="1800">
                <a:solidFill>
                  <a:schemeClr val="tx1"/>
                </a:solidFill>
              </a:defRPr>
            </a:lvl1pPr>
          </a:lstStyle>
          <a:p>
            <a:pPr marL="0" marR="0" lvl="0" indent="0" algn="ctr" defTabSz="91442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a picture</a:t>
            </a:r>
          </a:p>
        </p:txBody>
      </p:sp>
      <p:sp>
        <p:nvSpPr>
          <p:cNvPr id="29" name="Picture Placeholder 26">
            <a:extLst>
              <a:ext uri="{FF2B5EF4-FFF2-40B4-BE49-F238E27FC236}">
                <a16:creationId xmlns:a16="http://schemas.microsoft.com/office/drawing/2014/main" id="{3DC23E9E-69FA-7B4B-89D9-06DBDCE34D57}"/>
              </a:ext>
            </a:extLst>
          </p:cNvPr>
          <p:cNvSpPr>
            <a:spLocks noGrp="1"/>
          </p:cNvSpPr>
          <p:nvPr>
            <p:ph type="pic" sz="quarter" idx="12" hasCustomPrompt="1"/>
          </p:nvPr>
        </p:nvSpPr>
        <p:spPr>
          <a:xfrm>
            <a:off x="8622792" y="4572000"/>
            <a:ext cx="3569208" cy="2286000"/>
          </a:xfrm>
          <a:prstGeom prst="rect">
            <a:avLst/>
          </a:prstGeom>
        </p:spPr>
        <p:txBody>
          <a:bodyPr anchor="ctr">
            <a:normAutofit/>
          </a:bodyPr>
          <a:lstStyle>
            <a:lvl1pPr algn="ctr">
              <a:defRPr sz="1800">
                <a:solidFill>
                  <a:schemeClr val="tx1"/>
                </a:solidFill>
              </a:defRPr>
            </a:lvl1pPr>
          </a:lstStyle>
          <a:p>
            <a:r>
              <a:rPr lang="en-US"/>
              <a:t>Click to add a picture</a:t>
            </a:r>
          </a:p>
        </p:txBody>
      </p:sp>
      <p:sp>
        <p:nvSpPr>
          <p:cNvPr id="57" name="Text Placeholder 3">
            <a:extLst>
              <a:ext uri="{FF2B5EF4-FFF2-40B4-BE49-F238E27FC236}">
                <a16:creationId xmlns:a16="http://schemas.microsoft.com/office/drawing/2014/main" id="{379095EA-D041-474C-9E44-AF4B8AE704FD}"/>
              </a:ext>
            </a:extLst>
          </p:cNvPr>
          <p:cNvSpPr>
            <a:spLocks noGrp="1"/>
          </p:cNvSpPr>
          <p:nvPr>
            <p:ph type="body" sz="half" idx="14" hasCustomPrompt="1"/>
          </p:nvPr>
        </p:nvSpPr>
        <p:spPr>
          <a:xfrm>
            <a:off x="613492" y="4037827"/>
            <a:ext cx="4075868" cy="1333937"/>
          </a:xfrm>
          <a:prstGeom prst="rect">
            <a:avLst/>
          </a:prstGeom>
        </p:spPr>
        <p:txBody>
          <a:bodyPr lIns="0" tIns="0" rIns="0" bIns="0">
            <a:noAutofit/>
          </a:bodyPr>
          <a:lstStyle>
            <a:lvl1pPr marL="137163" indent="-137163">
              <a:lnSpc>
                <a:spcPct val="100000"/>
              </a:lnSpc>
              <a:spcBef>
                <a:spcPts val="0"/>
              </a:spcBef>
              <a:buFont typeface="Wingdings" panose="05000000000000000000" pitchFamily="2" charset="2"/>
              <a:buChar char="§"/>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a:t>
            </a:r>
          </a:p>
          <a:p>
            <a:pPr lvl="0"/>
            <a:r>
              <a:rPr lang="en-US"/>
              <a:t>Dolor sit </a:t>
            </a:r>
            <a:r>
              <a:rPr lang="en-US" err="1"/>
              <a:t>amet</a:t>
            </a:r>
            <a:endParaRPr lang="en-US"/>
          </a:p>
          <a:p>
            <a:pPr lvl="0"/>
            <a:r>
              <a:rPr lang="en-US" err="1"/>
              <a:t>Consectetur</a:t>
            </a:r>
            <a:r>
              <a:rPr lang="en-US"/>
              <a:t> </a:t>
            </a:r>
            <a:r>
              <a:rPr lang="en-US" err="1"/>
              <a:t>adipiscing</a:t>
            </a:r>
            <a:r>
              <a:rPr lang="en-US"/>
              <a:t> </a:t>
            </a:r>
            <a:r>
              <a:rPr lang="en-US" err="1"/>
              <a:t>elit</a:t>
            </a:r>
            <a:endParaRPr lang="en-US"/>
          </a:p>
          <a:p>
            <a:pPr lvl="0"/>
            <a:r>
              <a:rPr lang="en-US"/>
              <a:t>Sed do </a:t>
            </a:r>
            <a:r>
              <a:rPr lang="en-US" err="1"/>
              <a:t>eiusmod</a:t>
            </a:r>
            <a:r>
              <a:rPr lang="en-US"/>
              <a:t> </a:t>
            </a:r>
            <a:r>
              <a:rPr lang="en-US" err="1"/>
              <a:t>tempor</a:t>
            </a:r>
            <a:r>
              <a:rPr lang="en-US"/>
              <a:t> </a:t>
            </a:r>
          </a:p>
          <a:p>
            <a:pPr lvl="0"/>
            <a:r>
              <a:rPr lang="en-US" err="1"/>
              <a:t>Incididunt</a:t>
            </a:r>
            <a:r>
              <a:rPr lang="en-US"/>
              <a:t> </a:t>
            </a:r>
            <a:r>
              <a:rPr lang="en-US" err="1"/>
              <a:t>ut</a:t>
            </a:r>
            <a:r>
              <a:rPr lang="en-US"/>
              <a:t> </a:t>
            </a:r>
            <a:r>
              <a:rPr lang="en-US" err="1"/>
              <a:t>labore</a:t>
            </a:r>
            <a:r>
              <a:rPr lang="en-US"/>
              <a:t> et dolore </a:t>
            </a:r>
          </a:p>
          <a:p>
            <a:pPr lvl="0"/>
            <a:r>
              <a:rPr lang="en-US"/>
              <a:t>Magna </a:t>
            </a:r>
            <a:r>
              <a:rPr lang="en-US" err="1"/>
              <a:t>aliqua</a:t>
            </a:r>
            <a:endParaRPr lang="en-US"/>
          </a:p>
          <a:p>
            <a:pPr lvl="0"/>
            <a:r>
              <a:rPr lang="en-US"/>
              <a:t>Ut </a:t>
            </a:r>
            <a:r>
              <a:rPr lang="en-US" err="1"/>
              <a:t>enim</a:t>
            </a:r>
            <a:r>
              <a:rPr lang="en-US"/>
              <a:t> ad minim </a:t>
            </a:r>
            <a:r>
              <a:rPr lang="en-US" err="1"/>
              <a:t>veniam</a:t>
            </a:r>
            <a:endParaRPr lang="en-US"/>
          </a:p>
        </p:txBody>
      </p:sp>
      <p:sp>
        <p:nvSpPr>
          <p:cNvPr id="63" name="Text Placeholder 3">
            <a:extLst>
              <a:ext uri="{FF2B5EF4-FFF2-40B4-BE49-F238E27FC236}">
                <a16:creationId xmlns:a16="http://schemas.microsoft.com/office/drawing/2014/main" id="{12863D7F-5C2B-984F-BEE5-ADCCB24A727B}"/>
              </a:ext>
            </a:extLst>
          </p:cNvPr>
          <p:cNvSpPr>
            <a:spLocks noGrp="1"/>
          </p:cNvSpPr>
          <p:nvPr>
            <p:ph type="body" sz="half" idx="17" hasCustomPrompt="1"/>
          </p:nvPr>
        </p:nvSpPr>
        <p:spPr>
          <a:xfrm>
            <a:off x="618069" y="1515549"/>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OBJECTIVE</a:t>
            </a:r>
          </a:p>
        </p:txBody>
      </p:sp>
      <p:sp>
        <p:nvSpPr>
          <p:cNvPr id="64" name="Text Placeholder 3">
            <a:extLst>
              <a:ext uri="{FF2B5EF4-FFF2-40B4-BE49-F238E27FC236}">
                <a16:creationId xmlns:a16="http://schemas.microsoft.com/office/drawing/2014/main" id="{E3B0EAEF-1EEF-7547-9C3D-08AED5599118}"/>
              </a:ext>
            </a:extLst>
          </p:cNvPr>
          <p:cNvSpPr>
            <a:spLocks noGrp="1"/>
          </p:cNvSpPr>
          <p:nvPr>
            <p:ph type="body" sz="half" idx="18" hasCustomPrompt="1"/>
          </p:nvPr>
        </p:nvSpPr>
        <p:spPr>
          <a:xfrm>
            <a:off x="618069" y="2875999"/>
            <a:ext cx="4075868" cy="761364"/>
          </a:xfrm>
          <a:prstGeom prst="rect">
            <a:avLst/>
          </a:prstGeom>
        </p:spPr>
        <p:txBody>
          <a:bodyPr lIns="0" tIns="0" rIns="0" bIns="0">
            <a:noAutofit/>
          </a:bodyPr>
          <a:lstStyle>
            <a:lvl1pPr marL="0" indent="0">
              <a:buNone/>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65" name="Text Placeholder 3">
            <a:extLst>
              <a:ext uri="{FF2B5EF4-FFF2-40B4-BE49-F238E27FC236}">
                <a16:creationId xmlns:a16="http://schemas.microsoft.com/office/drawing/2014/main" id="{5B0300BD-BE8D-364A-812F-3B9997174D19}"/>
              </a:ext>
            </a:extLst>
          </p:cNvPr>
          <p:cNvSpPr>
            <a:spLocks noGrp="1"/>
          </p:cNvSpPr>
          <p:nvPr>
            <p:ph type="body" sz="half" idx="19" hasCustomPrompt="1"/>
          </p:nvPr>
        </p:nvSpPr>
        <p:spPr>
          <a:xfrm>
            <a:off x="618069" y="2686427"/>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SOLUTION</a:t>
            </a:r>
          </a:p>
        </p:txBody>
      </p:sp>
      <p:sp>
        <p:nvSpPr>
          <p:cNvPr id="67" name="Text Placeholder 3">
            <a:extLst>
              <a:ext uri="{FF2B5EF4-FFF2-40B4-BE49-F238E27FC236}">
                <a16:creationId xmlns:a16="http://schemas.microsoft.com/office/drawing/2014/main" id="{ACD3D9D6-5720-4142-B5D5-64FF4F9D0C77}"/>
              </a:ext>
            </a:extLst>
          </p:cNvPr>
          <p:cNvSpPr>
            <a:spLocks noGrp="1"/>
          </p:cNvSpPr>
          <p:nvPr>
            <p:ph type="body" sz="half" idx="21" hasCustomPrompt="1"/>
          </p:nvPr>
        </p:nvSpPr>
        <p:spPr>
          <a:xfrm>
            <a:off x="618069" y="3846281"/>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SERVICES PROVIDED</a:t>
            </a:r>
          </a:p>
        </p:txBody>
      </p:sp>
      <p:sp>
        <p:nvSpPr>
          <p:cNvPr id="7" name="Text Placeholder 6">
            <a:extLst>
              <a:ext uri="{FF2B5EF4-FFF2-40B4-BE49-F238E27FC236}">
                <a16:creationId xmlns:a16="http://schemas.microsoft.com/office/drawing/2014/main" id="{FD29A76C-3FCC-4195-78AB-C8337847E5A6}"/>
              </a:ext>
            </a:extLst>
          </p:cNvPr>
          <p:cNvSpPr>
            <a:spLocks noGrp="1"/>
          </p:cNvSpPr>
          <p:nvPr>
            <p:ph type="body" sz="quarter" idx="22" hasCustomPrompt="1"/>
          </p:nvPr>
        </p:nvSpPr>
        <p:spPr>
          <a:xfrm>
            <a:off x="601663" y="634686"/>
            <a:ext cx="4087812" cy="254000"/>
          </a:xfrm>
          <a:prstGeom prst="rect">
            <a:avLst/>
          </a:prstGeom>
        </p:spPr>
        <p:txBody>
          <a:bodyPr lIns="0" tIns="0" rIns="0" bIns="0" anchor="b" anchorCtr="0">
            <a:noAutofit/>
          </a:bodyPr>
          <a:lstStyle>
            <a:lvl1pPr marL="0" indent="0">
              <a:buNone/>
              <a:defRPr sz="1200">
                <a:solidFill>
                  <a:schemeClr val="tx1"/>
                </a:solidFill>
              </a:defRPr>
            </a:lvl1pPr>
          </a:lstStyle>
          <a:p>
            <a:pPr lvl="0"/>
            <a:r>
              <a:rPr lang="en-US"/>
              <a:t>Project category</a:t>
            </a:r>
          </a:p>
        </p:txBody>
      </p:sp>
    </p:spTree>
    <p:extLst>
      <p:ext uri="{BB962C8B-B14F-4D97-AF65-F5344CB8AC3E}">
        <p14:creationId xmlns:p14="http://schemas.microsoft.com/office/powerpoint/2010/main" val="130275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ody-Image-Stat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58653B9E-5249-103F-1B76-BA77E022EBD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109953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a_Body-Image-Editab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extBox 2">
            <a:extLst>
              <a:ext uri="{FF2B5EF4-FFF2-40B4-BE49-F238E27FC236}">
                <a16:creationId xmlns:a16="http://schemas.microsoft.com/office/drawing/2014/main" id="{3F22B3B5-B597-5F8B-8D87-F22C65AEAF2D}"/>
              </a:ext>
            </a:extLst>
          </p:cNvPr>
          <p:cNvSpPr txBox="1"/>
          <p:nvPr userDrawn="1"/>
        </p:nvSpPr>
        <p:spPr>
          <a:xfrm>
            <a:off x="6760891" y="6858000"/>
            <a:ext cx="5431109" cy="1754326"/>
          </a:xfrm>
          <a:prstGeom prst="rect">
            <a:avLst/>
          </a:prstGeom>
          <a:solidFill>
            <a:schemeClr val="accent6"/>
          </a:solidFill>
        </p:spPr>
        <p:txBody>
          <a:bodyPr wrap="square" rtlCol="0">
            <a:spAutoFit/>
          </a:bodyPr>
          <a:lstStyle/>
          <a:p>
            <a:r>
              <a:rPr lang="en-US" sz="1200" b="1">
                <a:latin typeface="Open Sans" pitchFamily="2" charset="0"/>
                <a:ea typeface="Open Sans" pitchFamily="2" charset="0"/>
                <a:cs typeface="Open Sans" pitchFamily="2" charset="0"/>
              </a:rPr>
              <a:t>To change the photo in the diamond:</a:t>
            </a:r>
          </a:p>
          <a:p>
            <a:r>
              <a:rPr lang="en-US" sz="1200">
                <a:latin typeface="Open Sans" pitchFamily="2" charset="0"/>
                <a:ea typeface="Open Sans" pitchFamily="2" charset="0"/>
                <a:cs typeface="Open Sans" pitchFamily="2" charset="0"/>
              </a:rPr>
              <a:t>1 – select the diamond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pitchFamily="2" charset="0"/>
                <a:ea typeface="Open Sans" pitchFamily="2" charset="0"/>
                <a:cs typeface="Open Sans" pitchFamily="2" charset="0"/>
              </a:rPr>
              <a:t>To change the photo crop: </a:t>
            </a:r>
          </a:p>
          <a:p>
            <a:r>
              <a:rPr lang="en-US" sz="1200">
                <a:latin typeface="Open Sans" pitchFamily="2" charset="0"/>
                <a:ea typeface="Open Sans" pitchFamily="2" charset="0"/>
                <a:cs typeface="Open Sans" pitchFamily="2" charset="0"/>
              </a:rPr>
              <a:t>4 - With the diamond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pitchFamily="2" charset="0"/>
                <a:ea typeface="Open Sans" pitchFamily="2" charset="0"/>
                <a:cs typeface="Open Sans" pitchFamily="2" charset="0"/>
              </a:rPr>
              <a:t>outside corner</a:t>
            </a:r>
            <a:r>
              <a:rPr lang="en-US" sz="1200" b="1">
                <a:latin typeface="Open Sans" pitchFamily="2" charset="0"/>
                <a:ea typeface="Open Sans" pitchFamily="2" charset="0"/>
                <a:cs typeface="Open Sans"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pitchFamily="2" charset="0"/>
              <a:ea typeface="Open Sans" pitchFamily="2" charset="0"/>
              <a:cs typeface="Open Sans" pitchFamily="2" charset="0"/>
            </a:endParaRPr>
          </a:p>
        </p:txBody>
      </p:sp>
      <p:sp>
        <p:nvSpPr>
          <p:cNvPr id="12" name="TextBox 11">
            <a:extLst>
              <a:ext uri="{FF2B5EF4-FFF2-40B4-BE49-F238E27FC236}">
                <a16:creationId xmlns:a16="http://schemas.microsoft.com/office/drawing/2014/main" id="{57C2F846-2D1D-183A-822A-D9C5361463EB}"/>
              </a:ext>
            </a:extLst>
          </p:cNvPr>
          <p:cNvSpPr txBox="1"/>
          <p:nvPr userDrawn="1"/>
        </p:nvSpPr>
        <p:spPr>
          <a:xfrm>
            <a:off x="12233089" y="1802"/>
            <a:ext cx="4897624" cy="830997"/>
          </a:xfrm>
          <a:prstGeom prst="rect">
            <a:avLst/>
          </a:prstGeom>
          <a:solidFill>
            <a:schemeClr val="accent6"/>
          </a:solidFill>
        </p:spPr>
        <p:txBody>
          <a:bodyPr wrap="square" rtlCol="0">
            <a:spAutoFit/>
          </a:bodyPr>
          <a:lstStyle/>
          <a:p>
            <a:r>
              <a:rPr lang="en-US" sz="1200" b="1">
                <a:solidFill>
                  <a:schemeClr val="tx1"/>
                </a:solidFill>
                <a:latin typeface="Open Sans" pitchFamily="2" charset="0"/>
                <a:ea typeface="Open Sans" pitchFamily="2" charset="0"/>
                <a:cs typeface="Open Sans" pitchFamily="2" charset="0"/>
              </a:rPr>
              <a:t>To change the color of the diamonds:</a:t>
            </a:r>
          </a:p>
          <a:p>
            <a:r>
              <a:rPr lang="en-US" sz="1200">
                <a:solidFill>
                  <a:schemeClr val="tx1"/>
                </a:solidFill>
                <a:latin typeface="Open Sans" pitchFamily="2" charset="0"/>
                <a:ea typeface="Open Sans" pitchFamily="2" charset="0"/>
                <a:cs typeface="Open Sans" pitchFamily="2" charset="0"/>
              </a:rPr>
              <a:t>1 – select the grouped diamond object</a:t>
            </a:r>
          </a:p>
          <a:p>
            <a:r>
              <a:rPr lang="en-US" sz="1200">
                <a:solidFill>
                  <a:schemeClr val="tx1"/>
                </a:solidFill>
                <a:latin typeface="Open Sans" pitchFamily="2" charset="0"/>
                <a:ea typeface="Open Sans" pitchFamily="2" charset="0"/>
                <a:cs typeface="Open Sans" pitchFamily="2" charset="0"/>
              </a:rPr>
              <a:t>2 – right-click and pick “Format Shape”</a:t>
            </a:r>
          </a:p>
          <a:p>
            <a:r>
              <a:rPr lang="en-US" sz="1200">
                <a:solidFill>
                  <a:schemeClr val="tx1"/>
                </a:solidFill>
                <a:latin typeface="Open Sans" pitchFamily="2" charset="0"/>
                <a:ea typeface="Open Sans" pitchFamily="2" charset="0"/>
                <a:cs typeface="Open Sans" pitchFamily="2" charset="0"/>
              </a:rPr>
              <a:t>3 – select the color you want from the </a:t>
            </a:r>
            <a:r>
              <a:rPr lang="en-US" sz="1200" b="1" u="sng">
                <a:solidFill>
                  <a:schemeClr val="tx1"/>
                </a:solidFill>
                <a:latin typeface="Open Sans" pitchFamily="2" charset="0"/>
                <a:ea typeface="Open Sans" pitchFamily="2" charset="0"/>
                <a:cs typeface="Open Sans" pitchFamily="2" charset="0"/>
              </a:rPr>
              <a:t>top row</a:t>
            </a:r>
            <a:r>
              <a:rPr lang="en-US" sz="1200" b="1" u="none">
                <a:solidFill>
                  <a:schemeClr val="tx1"/>
                </a:solidFill>
                <a:latin typeface="Open Sans" pitchFamily="2" charset="0"/>
                <a:ea typeface="Open Sans" pitchFamily="2" charset="0"/>
                <a:cs typeface="Open Sans" pitchFamily="2" charset="0"/>
              </a:rPr>
              <a:t> </a:t>
            </a:r>
            <a:r>
              <a:rPr lang="en-US" sz="1200">
                <a:solidFill>
                  <a:schemeClr val="tx1"/>
                </a:solidFill>
                <a:latin typeface="Open Sans" pitchFamily="2" charset="0"/>
                <a:ea typeface="Open Sans" pitchFamily="2" charset="0"/>
                <a:cs typeface="Open Sans" pitchFamily="2" charset="0"/>
              </a:rPr>
              <a:t>of color options</a:t>
            </a:r>
            <a:endParaRPr lang="en-US" sz="1200" b="1">
              <a:solidFill>
                <a:schemeClr val="tx1"/>
              </a:solidFill>
              <a:latin typeface="Open Sans" pitchFamily="2" charset="0"/>
              <a:ea typeface="Open Sans" pitchFamily="2" charset="0"/>
              <a:cs typeface="Open Sans" pitchFamily="2" charset="0"/>
            </a:endParaRPr>
          </a:p>
        </p:txBody>
      </p:sp>
      <p:pic>
        <p:nvPicPr>
          <p:cNvPr id="4" name="Graphic 14">
            <a:extLst>
              <a:ext uri="{FF2B5EF4-FFF2-40B4-BE49-F238E27FC236}">
                <a16:creationId xmlns:a16="http://schemas.microsoft.com/office/drawing/2014/main" id="{EFB3C8B2-AB0B-6772-514D-43D7A2D242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76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ody-Column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8E28C68-C64F-1C4A-5649-4E7CC4C5D980}"/>
              </a:ext>
            </a:extLst>
          </p:cNvPr>
          <p:cNvSpPr>
            <a:spLocks noGrp="1"/>
          </p:cNvSpPr>
          <p:nvPr>
            <p:ph type="pic" sz="quarter" idx="20"/>
          </p:nvPr>
        </p:nvSpPr>
        <p:spPr>
          <a:xfrm>
            <a:off x="753525" y="3612835"/>
            <a:ext cx="685800" cy="649224"/>
          </a:xfrm>
          <a:prstGeom prst="rect">
            <a:avLst/>
          </a:prstGeom>
        </p:spPr>
        <p:txBody>
          <a:bodyPr wrap="none"/>
          <a:lstStyle>
            <a:lvl1pPr>
              <a:defRPr sz="800"/>
            </a:lvl1pPr>
          </a:lstStyle>
          <a:p>
            <a:r>
              <a:rPr lang="en-US"/>
              <a:t>Click icon to add picture</a:t>
            </a:r>
          </a:p>
        </p:txBody>
      </p:sp>
      <p:grpSp>
        <p:nvGrpSpPr>
          <p:cNvPr id="3" name="Group 2">
            <a:extLst>
              <a:ext uri="{FF2B5EF4-FFF2-40B4-BE49-F238E27FC236}">
                <a16:creationId xmlns:a16="http://schemas.microsoft.com/office/drawing/2014/main" id="{EF5AA6B4-4F58-D70B-6B77-2FF791F21ACD}"/>
              </a:ext>
            </a:extLst>
          </p:cNvPr>
          <p:cNvGrpSpPr/>
          <p:nvPr userDrawn="1"/>
        </p:nvGrpSpPr>
        <p:grpSpPr>
          <a:xfrm>
            <a:off x="9343516" y="-144677"/>
            <a:ext cx="3014397" cy="1405982"/>
            <a:chOff x="9343516" y="-144677"/>
            <a:chExt cx="3014397" cy="1405982"/>
          </a:xfrm>
        </p:grpSpPr>
        <p:sp>
          <p:nvSpPr>
            <p:cNvPr id="4" name="Diamond 3">
              <a:extLst>
                <a:ext uri="{FF2B5EF4-FFF2-40B4-BE49-F238E27FC236}">
                  <a16:creationId xmlns:a16="http://schemas.microsoft.com/office/drawing/2014/main" id="{8AC778B6-47CB-CC64-C67A-EC9E0346A609}"/>
                </a:ext>
              </a:extLst>
            </p:cNvPr>
            <p:cNvSpPr/>
            <p:nvPr userDrawn="1"/>
          </p:nvSpPr>
          <p:spPr>
            <a:xfrm>
              <a:off x="9622213" y="-134045"/>
              <a:ext cx="732021" cy="73191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8C22A5AE-5860-7B1F-438A-006EA6C365C3}"/>
                </a:ext>
              </a:extLst>
            </p:cNvPr>
            <p:cNvSpPr/>
            <p:nvPr userDrawn="1"/>
          </p:nvSpPr>
          <p:spPr>
            <a:xfrm>
              <a:off x="10500958" y="-144677"/>
              <a:ext cx="1261363" cy="1261179"/>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6417D245-DD12-BCF8-C2B2-634893B7CC7C}"/>
                </a:ext>
              </a:extLst>
            </p:cNvPr>
            <p:cNvSpPr/>
            <p:nvPr userDrawn="1"/>
          </p:nvSpPr>
          <p:spPr>
            <a:xfrm>
              <a:off x="9343516" y="379948"/>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A2DFEF37-1562-3697-832C-4321A03157E9}"/>
                </a:ext>
              </a:extLst>
            </p:cNvPr>
            <p:cNvSpPr/>
            <p:nvPr userDrawn="1"/>
          </p:nvSpPr>
          <p:spPr>
            <a:xfrm>
              <a:off x="10152893" y="459017"/>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FE7687B5-52C7-F946-48E0-0C242AE5E91C}"/>
                </a:ext>
              </a:extLst>
            </p:cNvPr>
            <p:cNvSpPr/>
            <p:nvPr userDrawn="1"/>
          </p:nvSpPr>
          <p:spPr>
            <a:xfrm>
              <a:off x="9804828" y="648593"/>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DFD32EFF-2A2A-A43A-860D-E20558D53E21}"/>
                </a:ext>
              </a:extLst>
            </p:cNvPr>
            <p:cNvSpPr/>
            <p:nvPr userDrawn="1"/>
          </p:nvSpPr>
          <p:spPr>
            <a:xfrm>
              <a:off x="10301002" y="743739"/>
              <a:ext cx="517566" cy="517566"/>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7A0825F-9AD7-464C-C52A-0534F3F3FD3C}"/>
                </a:ext>
              </a:extLst>
            </p:cNvPr>
            <p:cNvSpPr/>
            <p:nvPr userDrawn="1"/>
          </p:nvSpPr>
          <p:spPr>
            <a:xfrm>
              <a:off x="11840347" y="233613"/>
              <a:ext cx="517566" cy="517566"/>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 Placeholder 16">
            <a:extLst>
              <a:ext uri="{FF2B5EF4-FFF2-40B4-BE49-F238E27FC236}">
                <a16:creationId xmlns:a16="http://schemas.microsoft.com/office/drawing/2014/main" id="{B2DEDBF9-159D-53EB-39E2-8E0493B3CA21}"/>
              </a:ext>
            </a:extLst>
          </p:cNvPr>
          <p:cNvSpPr>
            <a:spLocks noGrp="1"/>
          </p:cNvSpPr>
          <p:nvPr>
            <p:ph type="body" sz="quarter" idx="12" hasCustomPrompt="1"/>
          </p:nvPr>
        </p:nvSpPr>
        <p:spPr>
          <a:xfrm>
            <a:off x="753525" y="4363452"/>
            <a:ext cx="2517476"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17" name="Text Placeholder 16">
            <a:extLst>
              <a:ext uri="{FF2B5EF4-FFF2-40B4-BE49-F238E27FC236}">
                <a16:creationId xmlns:a16="http://schemas.microsoft.com/office/drawing/2014/main" id="{B5C2CA92-30F4-B5F6-BB33-16B62B494CD7}"/>
              </a:ext>
            </a:extLst>
          </p:cNvPr>
          <p:cNvSpPr>
            <a:spLocks noGrp="1"/>
          </p:cNvSpPr>
          <p:nvPr>
            <p:ph type="body" sz="quarter" idx="13" hasCustomPrompt="1"/>
          </p:nvPr>
        </p:nvSpPr>
        <p:spPr>
          <a:xfrm>
            <a:off x="3698840" y="4363451"/>
            <a:ext cx="2718001"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18" name="Text Placeholder 16">
            <a:extLst>
              <a:ext uri="{FF2B5EF4-FFF2-40B4-BE49-F238E27FC236}">
                <a16:creationId xmlns:a16="http://schemas.microsoft.com/office/drawing/2014/main" id="{3CD2FF6C-F61E-C118-20FE-29DCDF18B490}"/>
              </a:ext>
            </a:extLst>
          </p:cNvPr>
          <p:cNvSpPr>
            <a:spLocks noGrp="1"/>
          </p:cNvSpPr>
          <p:nvPr>
            <p:ph type="body" sz="quarter" idx="14" hasCustomPrompt="1"/>
          </p:nvPr>
        </p:nvSpPr>
        <p:spPr>
          <a:xfrm>
            <a:off x="6843091" y="4363451"/>
            <a:ext cx="2718001"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21" name="Text Placeholder 20">
            <a:extLst>
              <a:ext uri="{FF2B5EF4-FFF2-40B4-BE49-F238E27FC236}">
                <a16:creationId xmlns:a16="http://schemas.microsoft.com/office/drawing/2014/main" id="{E826CBD0-F42B-9950-A457-4FD36708D179}"/>
              </a:ext>
            </a:extLst>
          </p:cNvPr>
          <p:cNvSpPr>
            <a:spLocks noGrp="1"/>
          </p:cNvSpPr>
          <p:nvPr>
            <p:ph type="body" sz="quarter" idx="16" hasCustomPrompt="1"/>
          </p:nvPr>
        </p:nvSpPr>
        <p:spPr>
          <a:xfrm>
            <a:off x="755113" y="1759948"/>
            <a:ext cx="9545638" cy="1336177"/>
          </a:xfrm>
          <a:prstGeom prst="rect">
            <a:avLst/>
          </a:prstGeom>
        </p:spPr>
        <p:txBody>
          <a:bodyPr>
            <a:noAutofit/>
          </a:bodyPr>
          <a:lstStyle>
            <a:lvl1pPr>
              <a:lnSpc>
                <a:spcPct val="140000"/>
              </a:lnSpc>
              <a:defRPr sz="1800" b="0" i="0">
                <a:latin typeface="Open Sans" pitchFamily="2" charset="0"/>
                <a:ea typeface="Open Sans" pitchFamily="2" charset="0"/>
                <a:cs typeface="Open Sans" pitchFamily="2" charset="0"/>
              </a:defRPr>
            </a:lvl1pPr>
          </a:lstStyle>
          <a:p>
            <a:pPr lvl="0"/>
            <a:r>
              <a:rPr lang="en-US"/>
              <a:t>Click to add text</a:t>
            </a:r>
          </a:p>
        </p:txBody>
      </p:sp>
      <p:cxnSp>
        <p:nvCxnSpPr>
          <p:cNvPr id="33" name="Straight Connector 32">
            <a:extLst>
              <a:ext uri="{FF2B5EF4-FFF2-40B4-BE49-F238E27FC236}">
                <a16:creationId xmlns:a16="http://schemas.microsoft.com/office/drawing/2014/main" id="{9FFC251E-8245-DA5F-B0AE-D2D034430020}"/>
              </a:ext>
            </a:extLst>
          </p:cNvPr>
          <p:cNvCxnSpPr/>
          <p:nvPr userDrawn="1"/>
        </p:nvCxnSpPr>
        <p:spPr>
          <a:xfrm>
            <a:off x="3506525" y="3578225"/>
            <a:ext cx="0" cy="1995639"/>
          </a:xfrm>
          <a:prstGeom prst="line">
            <a:avLst/>
          </a:prstGeom>
          <a:ln>
            <a:solidFill>
              <a:srgbClr val="1C74BD"/>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57401C5-6B04-872C-E37D-61108978B0D5}"/>
              </a:ext>
            </a:extLst>
          </p:cNvPr>
          <p:cNvCxnSpPr/>
          <p:nvPr userDrawn="1"/>
        </p:nvCxnSpPr>
        <p:spPr>
          <a:xfrm>
            <a:off x="6640664" y="3578225"/>
            <a:ext cx="0" cy="1995639"/>
          </a:xfrm>
          <a:prstGeom prst="line">
            <a:avLst/>
          </a:prstGeom>
          <a:ln>
            <a:solidFill>
              <a:srgbClr val="1C74BD"/>
            </a:solidFill>
          </a:ln>
        </p:spPr>
        <p:style>
          <a:lnRef idx="2">
            <a:schemeClr val="accent1"/>
          </a:lnRef>
          <a:fillRef idx="0">
            <a:schemeClr val="accent1"/>
          </a:fillRef>
          <a:effectRef idx="1">
            <a:schemeClr val="accent1"/>
          </a:effectRef>
          <a:fontRef idx="minor">
            <a:schemeClr val="tx1"/>
          </a:fontRef>
        </p:style>
      </p:cxnSp>
      <p:sp>
        <p:nvSpPr>
          <p:cNvPr id="7" name="Title 6">
            <a:extLst>
              <a:ext uri="{FF2B5EF4-FFF2-40B4-BE49-F238E27FC236}">
                <a16:creationId xmlns:a16="http://schemas.microsoft.com/office/drawing/2014/main" id="{ADD3BF92-EE6C-89E3-0BE9-FE0D1D5BCBC5}"/>
              </a:ext>
            </a:extLst>
          </p:cNvPr>
          <p:cNvSpPr>
            <a:spLocks noGrp="1"/>
          </p:cNvSpPr>
          <p:nvPr>
            <p:ph type="title" hasCustomPrompt="1"/>
          </p:nvPr>
        </p:nvSpPr>
        <p:spPr>
          <a:xfrm>
            <a:off x="755113" y="971482"/>
            <a:ext cx="9049715" cy="649027"/>
          </a:xfrm>
        </p:spPr>
        <p:txBody>
          <a:bodyPr>
            <a:noAutofit/>
          </a:bodyPr>
          <a:lstStyle>
            <a:lvl1pPr>
              <a:defRPr sz="5500"/>
            </a:lvl1pPr>
          </a:lstStyle>
          <a:p>
            <a:r>
              <a:rPr lang="en-US"/>
              <a:t>Click to edit title</a:t>
            </a:r>
          </a:p>
        </p:txBody>
      </p:sp>
      <p:sp>
        <p:nvSpPr>
          <p:cNvPr id="14" name="Picture Placeholder 12">
            <a:extLst>
              <a:ext uri="{FF2B5EF4-FFF2-40B4-BE49-F238E27FC236}">
                <a16:creationId xmlns:a16="http://schemas.microsoft.com/office/drawing/2014/main" id="{39EC295C-1659-BF39-703B-5D8693682B2D}"/>
              </a:ext>
            </a:extLst>
          </p:cNvPr>
          <p:cNvSpPr>
            <a:spLocks noGrp="1"/>
          </p:cNvSpPr>
          <p:nvPr>
            <p:ph type="pic" sz="quarter" idx="21"/>
          </p:nvPr>
        </p:nvSpPr>
        <p:spPr>
          <a:xfrm>
            <a:off x="3685084" y="3612835"/>
            <a:ext cx="685800" cy="649224"/>
          </a:xfrm>
          <a:prstGeom prst="rect">
            <a:avLst/>
          </a:prstGeom>
        </p:spPr>
        <p:txBody>
          <a:bodyPr wrap="none"/>
          <a:lstStyle>
            <a:lvl1pPr>
              <a:defRPr sz="800"/>
            </a:lvl1pPr>
          </a:lstStyle>
          <a:p>
            <a:r>
              <a:rPr lang="en-US"/>
              <a:t>Click icon to add picture</a:t>
            </a:r>
          </a:p>
        </p:txBody>
      </p:sp>
      <p:sp>
        <p:nvSpPr>
          <p:cNvPr id="15" name="Picture Placeholder 12">
            <a:extLst>
              <a:ext uri="{FF2B5EF4-FFF2-40B4-BE49-F238E27FC236}">
                <a16:creationId xmlns:a16="http://schemas.microsoft.com/office/drawing/2014/main" id="{60C39F05-A7F3-2F73-94DA-EE0E133DF3A7}"/>
              </a:ext>
            </a:extLst>
          </p:cNvPr>
          <p:cNvSpPr>
            <a:spLocks noGrp="1"/>
          </p:cNvSpPr>
          <p:nvPr>
            <p:ph type="pic" sz="quarter" idx="22"/>
          </p:nvPr>
        </p:nvSpPr>
        <p:spPr>
          <a:xfrm>
            <a:off x="6839779" y="3612835"/>
            <a:ext cx="685800" cy="649224"/>
          </a:xfrm>
          <a:prstGeom prst="rect">
            <a:avLst/>
          </a:prstGeom>
        </p:spPr>
        <p:txBody>
          <a:bodyPr wrap="none"/>
          <a:lstStyle>
            <a:lvl1pPr>
              <a:defRPr sz="800"/>
            </a:lvl1pPr>
          </a:lstStyle>
          <a:p>
            <a:r>
              <a:rPr lang="en-US"/>
              <a:t>Click icon to add picture</a:t>
            </a:r>
          </a:p>
        </p:txBody>
      </p:sp>
      <p:pic>
        <p:nvPicPr>
          <p:cNvPr id="2" name="Graphic 14">
            <a:extLst>
              <a:ext uri="{FF2B5EF4-FFF2-40B4-BE49-F238E27FC236}">
                <a16:creationId xmlns:a16="http://schemas.microsoft.com/office/drawing/2014/main" id="{D4435266-1000-D93A-B625-571E40C5A7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245549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ody-Column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3A1C5BF-195D-3D0B-EEC0-4A33795B5F3A}"/>
              </a:ext>
            </a:extLst>
          </p:cNvPr>
          <p:cNvSpPr>
            <a:spLocks noGrp="1"/>
          </p:cNvSpPr>
          <p:nvPr>
            <p:ph type="pic" sz="quarter" idx="20"/>
          </p:nvPr>
        </p:nvSpPr>
        <p:spPr>
          <a:xfrm>
            <a:off x="1244009" y="2073349"/>
            <a:ext cx="1819656" cy="1828800"/>
          </a:xfrm>
        </p:spPr>
        <p:txBody>
          <a:bodyPr/>
          <a:lstStyle/>
          <a:p>
            <a:r>
              <a:rPr lang="en-US"/>
              <a:t>Click icon to add picture</a:t>
            </a:r>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1"/>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9" name="Text Placeholder 16">
            <a:extLst>
              <a:ext uri="{FF2B5EF4-FFF2-40B4-BE49-F238E27FC236}">
                <a16:creationId xmlns:a16="http://schemas.microsoft.com/office/drawing/2014/main" id="{C5700913-122C-DB23-E2D1-086A40319F12}"/>
              </a:ext>
            </a:extLst>
          </p:cNvPr>
          <p:cNvSpPr>
            <a:spLocks noGrp="1"/>
          </p:cNvSpPr>
          <p:nvPr>
            <p:ph type="body" sz="quarter" idx="16"/>
          </p:nvPr>
        </p:nvSpPr>
        <p:spPr>
          <a:xfrm>
            <a:off x="1244009"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0" name="Text Placeholder 16">
            <a:extLst>
              <a:ext uri="{FF2B5EF4-FFF2-40B4-BE49-F238E27FC236}">
                <a16:creationId xmlns:a16="http://schemas.microsoft.com/office/drawing/2014/main" id="{F2DD39C0-B857-71BF-D61E-72018CB02352}"/>
              </a:ext>
            </a:extLst>
          </p:cNvPr>
          <p:cNvSpPr>
            <a:spLocks noGrp="1"/>
          </p:cNvSpPr>
          <p:nvPr>
            <p:ph type="body" sz="quarter" idx="17"/>
          </p:nvPr>
        </p:nvSpPr>
        <p:spPr>
          <a:xfrm>
            <a:off x="3858550" y="4106098"/>
            <a:ext cx="1819656"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1" name="Text Placeholder 16">
            <a:extLst>
              <a:ext uri="{FF2B5EF4-FFF2-40B4-BE49-F238E27FC236}">
                <a16:creationId xmlns:a16="http://schemas.microsoft.com/office/drawing/2014/main" id="{BED89086-FA94-CDB9-6EE9-96A3DFFEF94E}"/>
              </a:ext>
            </a:extLst>
          </p:cNvPr>
          <p:cNvSpPr>
            <a:spLocks noGrp="1"/>
          </p:cNvSpPr>
          <p:nvPr>
            <p:ph type="body" sz="quarter" idx="18"/>
          </p:nvPr>
        </p:nvSpPr>
        <p:spPr>
          <a:xfrm>
            <a:off x="6513369"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2" name="Text Placeholder 16">
            <a:extLst>
              <a:ext uri="{FF2B5EF4-FFF2-40B4-BE49-F238E27FC236}">
                <a16:creationId xmlns:a16="http://schemas.microsoft.com/office/drawing/2014/main" id="{9ABAA163-46D0-9761-8E8E-4DB4EF0B2F43}"/>
              </a:ext>
            </a:extLst>
          </p:cNvPr>
          <p:cNvSpPr>
            <a:spLocks noGrp="1"/>
          </p:cNvSpPr>
          <p:nvPr>
            <p:ph type="body" sz="quarter" idx="19"/>
          </p:nvPr>
        </p:nvSpPr>
        <p:spPr>
          <a:xfrm>
            <a:off x="9132522"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14" name="Picture Placeholder 12">
            <a:extLst>
              <a:ext uri="{FF2B5EF4-FFF2-40B4-BE49-F238E27FC236}">
                <a16:creationId xmlns:a16="http://schemas.microsoft.com/office/drawing/2014/main" id="{7EF05935-5C53-6C2A-0F24-4B924E2659BC}"/>
              </a:ext>
            </a:extLst>
          </p:cNvPr>
          <p:cNvSpPr>
            <a:spLocks noGrp="1"/>
          </p:cNvSpPr>
          <p:nvPr>
            <p:ph type="pic" sz="quarter" idx="21"/>
          </p:nvPr>
        </p:nvSpPr>
        <p:spPr>
          <a:xfrm>
            <a:off x="3858550" y="2073349"/>
            <a:ext cx="1819656" cy="1828800"/>
          </a:xfrm>
        </p:spPr>
        <p:txBody>
          <a:bodyPr/>
          <a:lstStyle/>
          <a:p>
            <a:r>
              <a:rPr lang="en-US"/>
              <a:t>Click icon to add picture</a:t>
            </a:r>
          </a:p>
        </p:txBody>
      </p:sp>
      <p:sp>
        <p:nvSpPr>
          <p:cNvPr id="23" name="Picture Placeholder 12">
            <a:extLst>
              <a:ext uri="{FF2B5EF4-FFF2-40B4-BE49-F238E27FC236}">
                <a16:creationId xmlns:a16="http://schemas.microsoft.com/office/drawing/2014/main" id="{42F6254E-CA52-0FAB-30F4-7A5195E51A9A}"/>
              </a:ext>
            </a:extLst>
          </p:cNvPr>
          <p:cNvSpPr>
            <a:spLocks noGrp="1"/>
          </p:cNvSpPr>
          <p:nvPr>
            <p:ph type="pic" sz="quarter" idx="22"/>
          </p:nvPr>
        </p:nvSpPr>
        <p:spPr>
          <a:xfrm>
            <a:off x="6513794" y="2073349"/>
            <a:ext cx="1819656" cy="1828800"/>
          </a:xfrm>
        </p:spPr>
        <p:txBody>
          <a:bodyPr/>
          <a:lstStyle/>
          <a:p>
            <a:r>
              <a:rPr lang="en-US"/>
              <a:t>Click icon to add picture</a:t>
            </a:r>
          </a:p>
        </p:txBody>
      </p:sp>
      <p:sp>
        <p:nvSpPr>
          <p:cNvPr id="25" name="Picture Placeholder 12">
            <a:extLst>
              <a:ext uri="{FF2B5EF4-FFF2-40B4-BE49-F238E27FC236}">
                <a16:creationId xmlns:a16="http://schemas.microsoft.com/office/drawing/2014/main" id="{BCABA558-8C70-E692-2356-3C367F0A868B}"/>
              </a:ext>
            </a:extLst>
          </p:cNvPr>
          <p:cNvSpPr>
            <a:spLocks noGrp="1"/>
          </p:cNvSpPr>
          <p:nvPr>
            <p:ph type="pic" sz="quarter" idx="23"/>
          </p:nvPr>
        </p:nvSpPr>
        <p:spPr>
          <a:xfrm>
            <a:off x="9128335" y="2073349"/>
            <a:ext cx="1819656" cy="1828800"/>
          </a:xfrm>
        </p:spPr>
        <p:txBody>
          <a:bodyPr/>
          <a:lstStyle/>
          <a:p>
            <a:r>
              <a:rPr lang="en-US"/>
              <a:t>Click icon to add picture</a:t>
            </a:r>
          </a:p>
        </p:txBody>
      </p:sp>
      <p:pic>
        <p:nvPicPr>
          <p:cNvPr id="12" name="Graphic 14">
            <a:extLst>
              <a:ext uri="{FF2B5EF4-FFF2-40B4-BE49-F238E27FC236}">
                <a16:creationId xmlns:a16="http://schemas.microsoft.com/office/drawing/2014/main" id="{0DF9F70D-B3F2-F692-F627-83F97DA0A5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36066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Body">
    <p:spTree>
      <p:nvGrpSpPr>
        <p:cNvPr id="1" name=""/>
        <p:cNvGrpSpPr/>
        <p:nvPr/>
      </p:nvGrpSpPr>
      <p:grpSpPr>
        <a:xfrm>
          <a:off x="0" y="0"/>
          <a:ext cx="0" cy="0"/>
          <a:chOff x="0" y="0"/>
          <a:chExt cx="0" cy="0"/>
        </a:xfrm>
      </p:grpSpPr>
      <p:sp>
        <p:nvSpPr>
          <p:cNvPr id="20" name="Picture Placeholder 15">
            <a:extLst>
              <a:ext uri="{FF2B5EF4-FFF2-40B4-BE49-F238E27FC236}">
                <a16:creationId xmlns:a16="http://schemas.microsoft.com/office/drawing/2014/main" id="{245E379E-E8EC-6946-ADD1-66321039AC02}"/>
              </a:ext>
            </a:extLst>
          </p:cNvPr>
          <p:cNvSpPr>
            <a:spLocks noGrp="1"/>
          </p:cNvSpPr>
          <p:nvPr>
            <p:ph type="pic" sz="quarter" idx="40"/>
          </p:nvPr>
        </p:nvSpPr>
        <p:spPr>
          <a:xfrm>
            <a:off x="5206710" y="3900488"/>
            <a:ext cx="1524000" cy="1509713"/>
          </a:xfrm>
          <a:prstGeom prst="rect">
            <a:avLst/>
          </a:prstGeom>
        </p:spPr>
        <p:txBody>
          <a:bodyPr/>
          <a:lstStyle/>
          <a:p>
            <a:r>
              <a:rPr lang="en-US"/>
              <a:t>Click icon to add picture</a:t>
            </a:r>
          </a:p>
        </p:txBody>
      </p:sp>
      <p:sp>
        <p:nvSpPr>
          <p:cNvPr id="21" name="Picture Placeholder 15">
            <a:extLst>
              <a:ext uri="{FF2B5EF4-FFF2-40B4-BE49-F238E27FC236}">
                <a16:creationId xmlns:a16="http://schemas.microsoft.com/office/drawing/2014/main" id="{0AA3F205-871F-6615-CC87-8934E8711AA0}"/>
              </a:ext>
            </a:extLst>
          </p:cNvPr>
          <p:cNvSpPr>
            <a:spLocks noGrp="1"/>
          </p:cNvSpPr>
          <p:nvPr>
            <p:ph type="pic" sz="quarter" idx="41"/>
          </p:nvPr>
        </p:nvSpPr>
        <p:spPr>
          <a:xfrm>
            <a:off x="6863528" y="3900488"/>
            <a:ext cx="1524000" cy="1509713"/>
          </a:xfrm>
          <a:prstGeom prst="rect">
            <a:avLst/>
          </a:prstGeom>
        </p:spPr>
        <p:txBody>
          <a:bodyPr/>
          <a:lstStyle/>
          <a:p>
            <a:r>
              <a:rPr lang="en-US"/>
              <a:t>Click icon to add picture</a:t>
            </a:r>
          </a:p>
        </p:txBody>
      </p:sp>
      <p:sp>
        <p:nvSpPr>
          <p:cNvPr id="22" name="Picture Placeholder 15">
            <a:extLst>
              <a:ext uri="{FF2B5EF4-FFF2-40B4-BE49-F238E27FC236}">
                <a16:creationId xmlns:a16="http://schemas.microsoft.com/office/drawing/2014/main" id="{8215BE29-1718-3802-951B-0D149C16CFD7}"/>
              </a:ext>
            </a:extLst>
          </p:cNvPr>
          <p:cNvSpPr>
            <a:spLocks noGrp="1"/>
          </p:cNvSpPr>
          <p:nvPr>
            <p:ph type="pic" sz="quarter" idx="42"/>
          </p:nvPr>
        </p:nvSpPr>
        <p:spPr>
          <a:xfrm>
            <a:off x="8518712" y="3900488"/>
            <a:ext cx="1524000" cy="1509713"/>
          </a:xfrm>
          <a:prstGeom prst="rect">
            <a:avLst/>
          </a:prstGeom>
        </p:spPr>
        <p:txBody>
          <a:bodyPr/>
          <a:lstStyle/>
          <a:p>
            <a:r>
              <a:rPr lang="en-US"/>
              <a:t>Click icon to add picture</a:t>
            </a:r>
          </a:p>
        </p:txBody>
      </p:sp>
      <p:sp>
        <p:nvSpPr>
          <p:cNvPr id="23" name="Picture Placeholder 15">
            <a:extLst>
              <a:ext uri="{FF2B5EF4-FFF2-40B4-BE49-F238E27FC236}">
                <a16:creationId xmlns:a16="http://schemas.microsoft.com/office/drawing/2014/main" id="{BC2ACE6E-D565-2DE2-7F02-418337682697}"/>
              </a:ext>
            </a:extLst>
          </p:cNvPr>
          <p:cNvSpPr>
            <a:spLocks noGrp="1"/>
          </p:cNvSpPr>
          <p:nvPr>
            <p:ph type="pic" sz="quarter" idx="43"/>
          </p:nvPr>
        </p:nvSpPr>
        <p:spPr>
          <a:xfrm>
            <a:off x="10175530" y="3900488"/>
            <a:ext cx="1524000" cy="1509713"/>
          </a:xfrm>
          <a:prstGeom prst="rect">
            <a:avLst/>
          </a:prstGeom>
        </p:spPr>
        <p:txBody>
          <a:bodyPr/>
          <a:lstStyle/>
          <a:p>
            <a:r>
              <a:rPr lang="en-US"/>
              <a:t>Click icon to add picture</a:t>
            </a:r>
          </a:p>
        </p:txBody>
      </p:sp>
      <p:sp>
        <p:nvSpPr>
          <p:cNvPr id="16" name="Picture Placeholder 15">
            <a:extLst>
              <a:ext uri="{FF2B5EF4-FFF2-40B4-BE49-F238E27FC236}">
                <a16:creationId xmlns:a16="http://schemas.microsoft.com/office/drawing/2014/main" id="{F8D946EB-0193-959D-9D54-02E56F3F1286}"/>
              </a:ext>
            </a:extLst>
          </p:cNvPr>
          <p:cNvSpPr>
            <a:spLocks noGrp="1"/>
          </p:cNvSpPr>
          <p:nvPr>
            <p:ph type="pic" sz="quarter" idx="36"/>
          </p:nvPr>
        </p:nvSpPr>
        <p:spPr>
          <a:xfrm>
            <a:off x="5207000" y="1829785"/>
            <a:ext cx="1524000" cy="1509713"/>
          </a:xfrm>
          <a:prstGeom prst="rect">
            <a:avLst/>
          </a:prstGeom>
        </p:spPr>
        <p:txBody>
          <a:bodyPr/>
          <a:lstStyle/>
          <a:p>
            <a:r>
              <a:rPr lang="en-US"/>
              <a:t>Click icon to add picture</a:t>
            </a:r>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4"/>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69724"/>
            <a:ext cx="3205480" cy="347570"/>
          </a:xfrm>
          <a:prstGeom prst="rect">
            <a:avLst/>
          </a:prstGeom>
        </p:spPr>
        <p:txBody>
          <a:bodyPr vert="horz" lIns="91440" tIns="45720" rIns="91440" bIns="45720" rtlCol="0">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035280"/>
            <a:ext cx="3947160" cy="3654319"/>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29" name="Text Placeholder 28">
            <a:extLst>
              <a:ext uri="{FF2B5EF4-FFF2-40B4-BE49-F238E27FC236}">
                <a16:creationId xmlns:a16="http://schemas.microsoft.com/office/drawing/2014/main" id="{BE073DD2-ED3E-6225-50FC-9ECF48B4252A}"/>
              </a:ext>
            </a:extLst>
          </p:cNvPr>
          <p:cNvSpPr>
            <a:spLocks noGrp="1"/>
          </p:cNvSpPr>
          <p:nvPr>
            <p:ph type="body" sz="quarter" idx="16" hasCustomPrompt="1"/>
          </p:nvPr>
        </p:nvSpPr>
        <p:spPr>
          <a:xfrm>
            <a:off x="5207738" y="3332163"/>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0" name="Text Placeholder 28">
            <a:extLst>
              <a:ext uri="{FF2B5EF4-FFF2-40B4-BE49-F238E27FC236}">
                <a16:creationId xmlns:a16="http://schemas.microsoft.com/office/drawing/2014/main" id="{163ED0B3-99CE-0AA0-E359-F29CC0AEC479}"/>
              </a:ext>
            </a:extLst>
          </p:cNvPr>
          <p:cNvSpPr>
            <a:spLocks noGrp="1"/>
          </p:cNvSpPr>
          <p:nvPr>
            <p:ph type="body" sz="quarter" idx="17" hasCustomPrompt="1"/>
          </p:nvPr>
        </p:nvSpPr>
        <p:spPr>
          <a:xfrm>
            <a:off x="5207738" y="3528936"/>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1" name="Text Placeholder 28">
            <a:extLst>
              <a:ext uri="{FF2B5EF4-FFF2-40B4-BE49-F238E27FC236}">
                <a16:creationId xmlns:a16="http://schemas.microsoft.com/office/drawing/2014/main" id="{AB32EF61-5039-B226-22B8-851DAAB14CB2}"/>
              </a:ext>
            </a:extLst>
          </p:cNvPr>
          <p:cNvSpPr>
            <a:spLocks noGrp="1"/>
          </p:cNvSpPr>
          <p:nvPr>
            <p:ph type="body" sz="quarter" idx="18" hasCustomPrompt="1"/>
          </p:nvPr>
        </p:nvSpPr>
        <p:spPr>
          <a:xfrm>
            <a:off x="6863818" y="3332163"/>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2" name="Text Placeholder 28">
            <a:extLst>
              <a:ext uri="{FF2B5EF4-FFF2-40B4-BE49-F238E27FC236}">
                <a16:creationId xmlns:a16="http://schemas.microsoft.com/office/drawing/2014/main" id="{C0DE54CF-07B4-1D85-37C0-19A47C1531D2}"/>
              </a:ext>
            </a:extLst>
          </p:cNvPr>
          <p:cNvSpPr>
            <a:spLocks noGrp="1"/>
          </p:cNvSpPr>
          <p:nvPr>
            <p:ph type="body" sz="quarter" idx="19" hasCustomPrompt="1"/>
          </p:nvPr>
        </p:nvSpPr>
        <p:spPr>
          <a:xfrm>
            <a:off x="6863818" y="3528936"/>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3" name="Text Placeholder 28">
            <a:extLst>
              <a:ext uri="{FF2B5EF4-FFF2-40B4-BE49-F238E27FC236}">
                <a16:creationId xmlns:a16="http://schemas.microsoft.com/office/drawing/2014/main" id="{3A1AD0D6-0704-12F1-1A02-C98797AE5A7B}"/>
              </a:ext>
            </a:extLst>
          </p:cNvPr>
          <p:cNvSpPr>
            <a:spLocks noGrp="1"/>
          </p:cNvSpPr>
          <p:nvPr>
            <p:ph type="body" sz="quarter" idx="20" hasCustomPrompt="1"/>
          </p:nvPr>
        </p:nvSpPr>
        <p:spPr>
          <a:xfrm>
            <a:off x="8519898" y="3330037"/>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4" name="Text Placeholder 28">
            <a:extLst>
              <a:ext uri="{FF2B5EF4-FFF2-40B4-BE49-F238E27FC236}">
                <a16:creationId xmlns:a16="http://schemas.microsoft.com/office/drawing/2014/main" id="{302244FE-5E8B-71F1-D89E-19650A4B8412}"/>
              </a:ext>
            </a:extLst>
          </p:cNvPr>
          <p:cNvSpPr>
            <a:spLocks noGrp="1"/>
          </p:cNvSpPr>
          <p:nvPr>
            <p:ph type="body" sz="quarter" idx="21" hasCustomPrompt="1"/>
          </p:nvPr>
        </p:nvSpPr>
        <p:spPr>
          <a:xfrm>
            <a:off x="8519898" y="3526810"/>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5" name="Text Placeholder 28">
            <a:extLst>
              <a:ext uri="{FF2B5EF4-FFF2-40B4-BE49-F238E27FC236}">
                <a16:creationId xmlns:a16="http://schemas.microsoft.com/office/drawing/2014/main" id="{67A97BF5-4C00-E1CA-FFAE-1E8343992CB0}"/>
              </a:ext>
            </a:extLst>
          </p:cNvPr>
          <p:cNvSpPr>
            <a:spLocks noGrp="1"/>
          </p:cNvSpPr>
          <p:nvPr>
            <p:ph type="body" sz="quarter" idx="22" hasCustomPrompt="1"/>
          </p:nvPr>
        </p:nvSpPr>
        <p:spPr>
          <a:xfrm>
            <a:off x="10175978" y="3330037"/>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6" name="Text Placeholder 28">
            <a:extLst>
              <a:ext uri="{FF2B5EF4-FFF2-40B4-BE49-F238E27FC236}">
                <a16:creationId xmlns:a16="http://schemas.microsoft.com/office/drawing/2014/main" id="{68EEC5A0-D7A2-AADA-8325-59F505309D7F}"/>
              </a:ext>
            </a:extLst>
          </p:cNvPr>
          <p:cNvSpPr>
            <a:spLocks noGrp="1"/>
          </p:cNvSpPr>
          <p:nvPr>
            <p:ph type="body" sz="quarter" idx="23" hasCustomPrompt="1"/>
          </p:nvPr>
        </p:nvSpPr>
        <p:spPr>
          <a:xfrm>
            <a:off x="10175978" y="3526810"/>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1" name="Text Placeholder 28">
            <a:extLst>
              <a:ext uri="{FF2B5EF4-FFF2-40B4-BE49-F238E27FC236}">
                <a16:creationId xmlns:a16="http://schemas.microsoft.com/office/drawing/2014/main" id="{EB31E158-EF85-4535-9C60-F675A90858C3}"/>
              </a:ext>
            </a:extLst>
          </p:cNvPr>
          <p:cNvSpPr>
            <a:spLocks noGrp="1"/>
          </p:cNvSpPr>
          <p:nvPr>
            <p:ph type="body" sz="quarter" idx="28" hasCustomPrompt="1"/>
          </p:nvPr>
        </p:nvSpPr>
        <p:spPr>
          <a:xfrm>
            <a:off x="5207738" y="5403021"/>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2" name="Text Placeholder 28">
            <a:extLst>
              <a:ext uri="{FF2B5EF4-FFF2-40B4-BE49-F238E27FC236}">
                <a16:creationId xmlns:a16="http://schemas.microsoft.com/office/drawing/2014/main" id="{E3D69E9C-E1FC-3803-AA33-8D32D640E930}"/>
              </a:ext>
            </a:extLst>
          </p:cNvPr>
          <p:cNvSpPr>
            <a:spLocks noGrp="1"/>
          </p:cNvSpPr>
          <p:nvPr>
            <p:ph type="body" sz="quarter" idx="29" hasCustomPrompt="1"/>
          </p:nvPr>
        </p:nvSpPr>
        <p:spPr>
          <a:xfrm>
            <a:off x="5207738" y="5599794"/>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3" name="Text Placeholder 28">
            <a:extLst>
              <a:ext uri="{FF2B5EF4-FFF2-40B4-BE49-F238E27FC236}">
                <a16:creationId xmlns:a16="http://schemas.microsoft.com/office/drawing/2014/main" id="{D8787023-C3D1-AED4-7B1B-3D01C7614852}"/>
              </a:ext>
            </a:extLst>
          </p:cNvPr>
          <p:cNvSpPr>
            <a:spLocks noGrp="1"/>
          </p:cNvSpPr>
          <p:nvPr>
            <p:ph type="body" sz="quarter" idx="30" hasCustomPrompt="1"/>
          </p:nvPr>
        </p:nvSpPr>
        <p:spPr>
          <a:xfrm>
            <a:off x="6863818" y="5403021"/>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4" name="Text Placeholder 28">
            <a:extLst>
              <a:ext uri="{FF2B5EF4-FFF2-40B4-BE49-F238E27FC236}">
                <a16:creationId xmlns:a16="http://schemas.microsoft.com/office/drawing/2014/main" id="{513AB07F-63C0-996C-2803-6E9A6EE40208}"/>
              </a:ext>
            </a:extLst>
          </p:cNvPr>
          <p:cNvSpPr>
            <a:spLocks noGrp="1"/>
          </p:cNvSpPr>
          <p:nvPr>
            <p:ph type="body" sz="quarter" idx="31" hasCustomPrompt="1"/>
          </p:nvPr>
        </p:nvSpPr>
        <p:spPr>
          <a:xfrm>
            <a:off x="6863818" y="5599794"/>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5" name="Text Placeholder 28">
            <a:extLst>
              <a:ext uri="{FF2B5EF4-FFF2-40B4-BE49-F238E27FC236}">
                <a16:creationId xmlns:a16="http://schemas.microsoft.com/office/drawing/2014/main" id="{17F5F928-1E17-895D-5550-2DE34B7FD9B6}"/>
              </a:ext>
            </a:extLst>
          </p:cNvPr>
          <p:cNvSpPr>
            <a:spLocks noGrp="1"/>
          </p:cNvSpPr>
          <p:nvPr>
            <p:ph type="body" sz="quarter" idx="32" hasCustomPrompt="1"/>
          </p:nvPr>
        </p:nvSpPr>
        <p:spPr>
          <a:xfrm>
            <a:off x="8519898" y="5400895"/>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6" name="Text Placeholder 28">
            <a:extLst>
              <a:ext uri="{FF2B5EF4-FFF2-40B4-BE49-F238E27FC236}">
                <a16:creationId xmlns:a16="http://schemas.microsoft.com/office/drawing/2014/main" id="{628E9BA1-B446-E89D-0438-F0BD743372B9}"/>
              </a:ext>
            </a:extLst>
          </p:cNvPr>
          <p:cNvSpPr>
            <a:spLocks noGrp="1"/>
          </p:cNvSpPr>
          <p:nvPr>
            <p:ph type="body" sz="quarter" idx="33" hasCustomPrompt="1"/>
          </p:nvPr>
        </p:nvSpPr>
        <p:spPr>
          <a:xfrm>
            <a:off x="8519898" y="5597668"/>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7" name="Text Placeholder 28">
            <a:extLst>
              <a:ext uri="{FF2B5EF4-FFF2-40B4-BE49-F238E27FC236}">
                <a16:creationId xmlns:a16="http://schemas.microsoft.com/office/drawing/2014/main" id="{E4AC4145-A4B6-AB5B-40F8-CBF572991339}"/>
              </a:ext>
            </a:extLst>
          </p:cNvPr>
          <p:cNvSpPr>
            <a:spLocks noGrp="1"/>
          </p:cNvSpPr>
          <p:nvPr>
            <p:ph type="body" sz="quarter" idx="34" hasCustomPrompt="1"/>
          </p:nvPr>
        </p:nvSpPr>
        <p:spPr>
          <a:xfrm>
            <a:off x="10175978" y="5400895"/>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8" name="Text Placeholder 28">
            <a:extLst>
              <a:ext uri="{FF2B5EF4-FFF2-40B4-BE49-F238E27FC236}">
                <a16:creationId xmlns:a16="http://schemas.microsoft.com/office/drawing/2014/main" id="{D25DB1BD-7C6B-EC0B-FADC-B35BBF081F4E}"/>
              </a:ext>
            </a:extLst>
          </p:cNvPr>
          <p:cNvSpPr>
            <a:spLocks noGrp="1"/>
          </p:cNvSpPr>
          <p:nvPr>
            <p:ph type="body" sz="quarter" idx="35" hasCustomPrompt="1"/>
          </p:nvPr>
        </p:nvSpPr>
        <p:spPr>
          <a:xfrm>
            <a:off x="10175978" y="5597668"/>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17" name="Picture Placeholder 15">
            <a:extLst>
              <a:ext uri="{FF2B5EF4-FFF2-40B4-BE49-F238E27FC236}">
                <a16:creationId xmlns:a16="http://schemas.microsoft.com/office/drawing/2014/main" id="{F12B3F17-1AE0-08A2-386D-83F47CCE0F2E}"/>
              </a:ext>
            </a:extLst>
          </p:cNvPr>
          <p:cNvSpPr>
            <a:spLocks noGrp="1"/>
          </p:cNvSpPr>
          <p:nvPr>
            <p:ph type="pic" sz="quarter" idx="37"/>
          </p:nvPr>
        </p:nvSpPr>
        <p:spPr>
          <a:xfrm>
            <a:off x="6863818" y="1829785"/>
            <a:ext cx="1524000" cy="1509713"/>
          </a:xfrm>
          <a:prstGeom prst="rect">
            <a:avLst/>
          </a:prstGeom>
        </p:spPr>
        <p:txBody>
          <a:bodyPr/>
          <a:lstStyle/>
          <a:p>
            <a:r>
              <a:rPr lang="en-US"/>
              <a:t>Click icon to add picture</a:t>
            </a:r>
          </a:p>
        </p:txBody>
      </p:sp>
      <p:sp>
        <p:nvSpPr>
          <p:cNvPr id="18" name="Picture Placeholder 15">
            <a:extLst>
              <a:ext uri="{FF2B5EF4-FFF2-40B4-BE49-F238E27FC236}">
                <a16:creationId xmlns:a16="http://schemas.microsoft.com/office/drawing/2014/main" id="{F5F8C036-19E1-AABC-16C8-AB1C245DECCB}"/>
              </a:ext>
            </a:extLst>
          </p:cNvPr>
          <p:cNvSpPr>
            <a:spLocks noGrp="1"/>
          </p:cNvSpPr>
          <p:nvPr>
            <p:ph type="pic" sz="quarter" idx="38"/>
          </p:nvPr>
        </p:nvSpPr>
        <p:spPr>
          <a:xfrm>
            <a:off x="8519002" y="1829785"/>
            <a:ext cx="1524000" cy="1509713"/>
          </a:xfrm>
          <a:prstGeom prst="rect">
            <a:avLst/>
          </a:prstGeom>
        </p:spPr>
        <p:txBody>
          <a:bodyPr/>
          <a:lstStyle/>
          <a:p>
            <a:r>
              <a:rPr lang="en-US"/>
              <a:t>Click icon to add picture</a:t>
            </a:r>
          </a:p>
        </p:txBody>
      </p:sp>
      <p:sp>
        <p:nvSpPr>
          <p:cNvPr id="19" name="Picture Placeholder 15">
            <a:extLst>
              <a:ext uri="{FF2B5EF4-FFF2-40B4-BE49-F238E27FC236}">
                <a16:creationId xmlns:a16="http://schemas.microsoft.com/office/drawing/2014/main" id="{8D16494A-D5A0-91B1-2B7E-A41BA125363A}"/>
              </a:ext>
            </a:extLst>
          </p:cNvPr>
          <p:cNvSpPr>
            <a:spLocks noGrp="1"/>
          </p:cNvSpPr>
          <p:nvPr>
            <p:ph type="pic" sz="quarter" idx="39"/>
          </p:nvPr>
        </p:nvSpPr>
        <p:spPr>
          <a:xfrm>
            <a:off x="10175820" y="1829785"/>
            <a:ext cx="1524000" cy="1509713"/>
          </a:xfrm>
          <a:prstGeom prst="rect">
            <a:avLst/>
          </a:prstGeom>
        </p:spPr>
        <p:txBody>
          <a:bodyPr/>
          <a:lstStyle/>
          <a:p>
            <a:r>
              <a:rPr lang="en-US"/>
              <a:t>Click icon to add picture</a:t>
            </a:r>
          </a:p>
        </p:txBody>
      </p:sp>
      <p:pic>
        <p:nvPicPr>
          <p:cNvPr id="14" name="Graphic 14">
            <a:extLst>
              <a:ext uri="{FF2B5EF4-FFF2-40B4-BE49-F238E27FC236}">
                <a16:creationId xmlns:a16="http://schemas.microsoft.com/office/drawing/2014/main" id="{D9023BE4-0AC2-D0E6-2747-0A44041D21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2387028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57381A-A13B-841A-B395-75FDCDB6A02E}"/>
              </a:ext>
            </a:extLst>
          </p:cNvPr>
          <p:cNvSpPr>
            <a:spLocks noGrp="1"/>
          </p:cNvSpPr>
          <p:nvPr>
            <p:ph type="title"/>
          </p:nvPr>
        </p:nvSpPr>
        <p:spPr>
          <a:xfrm>
            <a:off x="813816" y="393192"/>
            <a:ext cx="10515600" cy="649027"/>
          </a:xfrm>
          <a:prstGeom prst="rect">
            <a:avLst/>
          </a:prstGeom>
        </p:spPr>
        <p:txBody>
          <a:bodyPr vert="horz" lIns="91440" tIns="45720" rIns="91440" bIns="45720" rtlCol="0" anchor="t">
            <a:noAutofit/>
          </a:bodyPr>
          <a:lstStyle/>
          <a:p>
            <a:r>
              <a:rPr lang="en-US"/>
              <a:t>Click to edit Master title style</a:t>
            </a:r>
          </a:p>
        </p:txBody>
      </p:sp>
      <p:sp>
        <p:nvSpPr>
          <p:cNvPr id="9" name="TextBox 8">
            <a:extLst>
              <a:ext uri="{FF2B5EF4-FFF2-40B4-BE49-F238E27FC236}">
                <a16:creationId xmlns:a16="http://schemas.microsoft.com/office/drawing/2014/main" id="{A4B2CE17-46D0-AE31-F089-9D2DA6D67D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rgbClr val="A7A6A6"/>
                </a:solidFill>
                <a:effectLst/>
                <a:latin typeface="Open Sans" pitchFamily="2" charset="0"/>
              </a:rPr>
              <a:t>©2025 Encore Global LP or its subsidiaries</a:t>
            </a:r>
            <a:r>
              <a:rPr lang="en-US" sz="800" b="0" i="0">
                <a:solidFill>
                  <a:srgbClr val="A7A6A6"/>
                </a:solidFill>
                <a:effectLst/>
                <a:latin typeface="Open Sans" pitchFamily="2" charset="0"/>
              </a:rPr>
              <a:t> |  </a:t>
            </a:r>
            <a:fld id="{01FCBA2E-4E3A-7A40-9169-9D9340C4B421}" type="slidenum">
              <a:rPr lang="en-US" sz="900" b="1" smtClean="0">
                <a:solidFill>
                  <a:srgbClr val="A7A6A6"/>
                </a:solidFill>
                <a:latin typeface="Open Sans Extrabold" pitchFamily="2" charset="0"/>
                <a:ea typeface="Open Sans Extrabold" pitchFamily="2" charset="0"/>
                <a:cs typeface="Open Sans Extrabold" pitchFamily="2" charset="0"/>
              </a:rPr>
              <a:t>‹#›</a:t>
            </a:fld>
            <a:endParaRPr lang="en-US" sz="900" b="1">
              <a:solidFill>
                <a:srgbClr val="A7A6A6"/>
              </a:solidFill>
              <a:effectLst/>
              <a:latin typeface="Open Sans Extrabold" pitchFamily="2" charset="0"/>
              <a:ea typeface="Open Sans Extrabold" pitchFamily="2" charset="0"/>
              <a:cs typeface="Open Sans Extrabold" pitchFamily="2" charset="0"/>
            </a:endParaRPr>
          </a:p>
        </p:txBody>
      </p:sp>
      <p:sp>
        <p:nvSpPr>
          <p:cNvPr id="4" name="Text Placeholder 3">
            <a:extLst>
              <a:ext uri="{FF2B5EF4-FFF2-40B4-BE49-F238E27FC236}">
                <a16:creationId xmlns:a16="http://schemas.microsoft.com/office/drawing/2014/main" id="{E27EF119-C3BA-12C2-5882-DA767ED4F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3"/>
            <a:r>
              <a:rPr lang="en-US"/>
              <a:t>Second level</a:t>
            </a:r>
          </a:p>
          <a:p>
            <a:pPr lvl="5"/>
            <a:r>
              <a:rPr lang="en-US"/>
              <a:t>Third level</a:t>
            </a:r>
          </a:p>
          <a:p>
            <a:pPr lvl="6"/>
            <a:r>
              <a:rPr lang="en-US"/>
              <a:t>Fourth level</a:t>
            </a:r>
          </a:p>
        </p:txBody>
      </p:sp>
    </p:spTree>
    <p:extLst>
      <p:ext uri="{BB962C8B-B14F-4D97-AF65-F5344CB8AC3E}">
        <p14:creationId xmlns:p14="http://schemas.microsoft.com/office/powerpoint/2010/main" val="1246855795"/>
      </p:ext>
    </p:extLst>
  </p:cSld>
  <p:clrMap bg1="lt1" tx1="dk1" bg2="lt2" tx2="dk2" accent1="accent1" accent2="accent2" accent3="accent3" accent4="accent4" accent5="accent5" accent6="accent6" hlink="hlink" folHlink="folHlink"/>
  <p:sldLayoutIdLst>
    <p:sldLayoutId id="2147483696" r:id="rId1"/>
    <p:sldLayoutId id="2147483690" r:id="rId2"/>
    <p:sldLayoutId id="2147483683" r:id="rId3"/>
    <p:sldLayoutId id="2147483684" r:id="rId4"/>
    <p:sldLayoutId id="2147483675" r:id="rId5"/>
    <p:sldLayoutId id="2147483695" r:id="rId6"/>
    <p:sldLayoutId id="2147483654" r:id="rId7"/>
    <p:sldLayoutId id="2147483682" r:id="rId8"/>
    <p:sldLayoutId id="2147483681" r:id="rId9"/>
    <p:sldLayoutId id="2147483680" r:id="rId10"/>
    <p:sldLayoutId id="2147483677" r:id="rId11"/>
    <p:sldLayoutId id="2147483676" r:id="rId12"/>
    <p:sldLayoutId id="2147483679" r:id="rId13"/>
    <p:sldLayoutId id="2147483678" r:id="rId14"/>
    <p:sldLayoutId id="2147483686" r:id="rId15"/>
    <p:sldLayoutId id="2147483685" r:id="rId16"/>
    <p:sldLayoutId id="2147483688" r:id="rId17"/>
    <p:sldLayoutId id="2147483687" r:id="rId18"/>
    <p:sldLayoutId id="2147483697" r:id="rId19"/>
    <p:sldLayoutId id="2147483698" r:id="rId20"/>
    <p:sldLayoutId id="2147483658" r:id="rId21"/>
    <p:sldLayoutId id="2147483660" r:id="rId22"/>
    <p:sldLayoutId id="2147483659" r:id="rId23"/>
    <p:sldLayoutId id="2147483661" r:id="rId24"/>
    <p:sldLayoutId id="2147483662" r:id="rId25"/>
    <p:sldLayoutId id="2147483691" r:id="rId26"/>
    <p:sldLayoutId id="2147483694" r:id="rId27"/>
    <p:sldLayoutId id="2147483651" r:id="rId28"/>
    <p:sldLayoutId id="2147483663" r:id="rId29"/>
    <p:sldLayoutId id="2147483666" r:id="rId30"/>
    <p:sldLayoutId id="2147483693" r:id="rId31"/>
    <p:sldLayoutId id="2147483664" r:id="rId32"/>
    <p:sldLayoutId id="2147483665" r:id="rId33"/>
    <p:sldLayoutId id="2147483668" r:id="rId34"/>
    <p:sldLayoutId id="2147483669" r:id="rId35"/>
    <p:sldLayoutId id="2147483652" r:id="rId36"/>
    <p:sldLayoutId id="2147483670" r:id="rId37"/>
    <p:sldLayoutId id="2147483671" r:id="rId38"/>
    <p:sldLayoutId id="2147483653" r:id="rId39"/>
    <p:sldLayoutId id="2147483672" r:id="rId40"/>
    <p:sldLayoutId id="2147483673" r:id="rId41"/>
    <p:sldLayoutId id="2147483650" r:id="rId42"/>
    <p:sldLayoutId id="2147483674" r:id="rId43"/>
    <p:sldLayoutId id="2147483689" r:id="rId44"/>
    <p:sldLayoutId id="2147483655" r:id="rId45"/>
    <p:sldLayoutId id="2147483703" r:id="rId46"/>
  </p:sldLayoutIdLst>
  <p:txStyles>
    <p:titleStyle>
      <a:lvl1pPr algn="l" defTabSz="914400" rtl="0" eaLnBrk="1" latinLnBrk="0" hangingPunct="1">
        <a:lnSpc>
          <a:spcPct val="90000"/>
        </a:lnSpc>
        <a:spcBef>
          <a:spcPct val="0"/>
        </a:spcBef>
        <a:buNone/>
        <a:defRPr sz="4000" b="1" kern="1200">
          <a:solidFill>
            <a:schemeClr val="tx1"/>
          </a:solidFill>
          <a:latin typeface="Open Sans Extrabold" pitchFamily="2" charset="0"/>
          <a:ea typeface="Open Sans Extrabold" pitchFamily="2" charset="0"/>
          <a:cs typeface="Open Sans Extrabold" pitchFamily="2" charset="0"/>
        </a:defRPr>
      </a:lvl1pPr>
    </p:titleStyle>
    <p:bodyStyle>
      <a:lvl1pPr marL="0" indent="0" algn="l" defTabSz="914400" rtl="0" eaLnBrk="1" latinLnBrk="0" hangingPunct="1">
        <a:lnSpc>
          <a:spcPct val="90000"/>
        </a:lnSpc>
        <a:spcBef>
          <a:spcPts val="1000"/>
        </a:spcBef>
        <a:buFont typeface="Wingdings" pitchFamily="2" charset="2"/>
        <a:buNone/>
        <a:tabLst/>
        <a:defRPr sz="1400" b="0" i="0" kern="1200">
          <a:solidFill>
            <a:schemeClr val="tx1"/>
          </a:solidFill>
          <a:latin typeface="Open Sans" pitchFamily="2" charset="0"/>
          <a:ea typeface="Open Sans" pitchFamily="2" charset="0"/>
          <a:cs typeface="Open Sans" pitchFamily="2" charset="0"/>
        </a:defRPr>
      </a:lvl1pPr>
      <a:lvl2pPr marL="274320" indent="-274320" algn="l" defTabSz="914400" rtl="0" eaLnBrk="1" latinLnBrk="0" hangingPunct="1">
        <a:lnSpc>
          <a:spcPct val="90000"/>
        </a:lnSpc>
        <a:spcBef>
          <a:spcPts val="1000"/>
        </a:spcBef>
        <a:buFont typeface="Wingdings" pitchFamily="2" charset="2"/>
        <a:buChar char="§"/>
        <a:tabLst/>
        <a:defRPr sz="1400" b="0" i="0" kern="1200">
          <a:solidFill>
            <a:schemeClr val="tx1"/>
          </a:solidFill>
          <a:latin typeface="Open Sans Light" pitchFamily="2" charset="0"/>
          <a:ea typeface="Open Sans Light" pitchFamily="2" charset="0"/>
          <a:cs typeface="Open Sans Light" pitchFamily="2" charset="0"/>
        </a:defRPr>
      </a:lvl2pPr>
      <a:lvl3pPr marL="274320" indent="-274320" algn="l" defTabSz="914400" rtl="0" eaLnBrk="1" latinLnBrk="0" hangingPunct="1">
        <a:lnSpc>
          <a:spcPct val="90000"/>
        </a:lnSpc>
        <a:spcBef>
          <a:spcPts val="1000"/>
        </a:spcBef>
        <a:buFont typeface="System Font Regular"/>
        <a:buChar char="&gt;"/>
        <a:tabLst/>
        <a:defRPr sz="1400" b="0" i="0" kern="1200">
          <a:solidFill>
            <a:schemeClr val="tx1"/>
          </a:solidFill>
          <a:latin typeface="Open Sans Light" pitchFamily="2" charset="0"/>
          <a:ea typeface="Open Sans Light" pitchFamily="2" charset="0"/>
          <a:cs typeface="Open Sans Light" pitchFamily="2" charset="0"/>
        </a:defRPr>
      </a:lvl3pPr>
      <a:lvl4pPr marL="557784" indent="-274320" algn="l" defTabSz="914400" rtl="0" eaLnBrk="1" latinLnBrk="0" hangingPunct="1">
        <a:lnSpc>
          <a:spcPct val="90000"/>
        </a:lnSpc>
        <a:spcBef>
          <a:spcPts val="1000"/>
        </a:spcBef>
        <a:buFont typeface="Wingdings" pitchFamily="2" charset="2"/>
        <a:buChar char="§"/>
        <a:tabLst/>
        <a:defRPr sz="1400" b="0" i="0" kern="1200">
          <a:solidFill>
            <a:schemeClr val="tx1"/>
          </a:solidFill>
          <a:latin typeface="Open Sans" pitchFamily="2" charset="0"/>
          <a:ea typeface="Open Sans" pitchFamily="2" charset="0"/>
          <a:cs typeface="Open Sans" pitchFamily="2" charset="0"/>
        </a:defRPr>
      </a:lvl4pPr>
      <a:lvl5pPr marL="560070" indent="-285750" algn="l" defTabSz="914400" rtl="0" eaLnBrk="1" latinLnBrk="0" hangingPunct="1">
        <a:lnSpc>
          <a:spcPct val="90000"/>
        </a:lnSpc>
        <a:spcBef>
          <a:spcPts val="1000"/>
        </a:spcBef>
        <a:buFont typeface="System Font Regular"/>
        <a:buChar char="&gt;"/>
        <a:tabLst/>
        <a:defRPr sz="1400" b="0" i="0" kern="1200">
          <a:solidFill>
            <a:schemeClr val="tx1"/>
          </a:solidFill>
          <a:latin typeface="Open Sans Light" pitchFamily="2" charset="0"/>
          <a:ea typeface="Open Sans Light" pitchFamily="2" charset="0"/>
          <a:cs typeface="Open Sans Light" pitchFamily="2" charset="0"/>
        </a:defRPr>
      </a:lvl5pPr>
      <a:lvl6pPr marL="832104" indent="-285750" algn="l" defTabSz="914400" rtl="0" eaLnBrk="1" latinLnBrk="0" hangingPunct="1">
        <a:lnSpc>
          <a:spcPct val="90000"/>
        </a:lnSpc>
        <a:spcBef>
          <a:spcPts val="1000"/>
        </a:spcBef>
        <a:buFont typeface="System Font Regular"/>
        <a:buChar char="&gt;"/>
        <a:defRPr sz="1400" b="0" i="0" kern="1200">
          <a:solidFill>
            <a:schemeClr val="tx1"/>
          </a:solidFill>
          <a:latin typeface="Open Sans" pitchFamily="2" charset="0"/>
          <a:ea typeface="Open Sans" pitchFamily="2" charset="0"/>
          <a:cs typeface="Open Sans" pitchFamily="2" charset="0"/>
        </a:defRPr>
      </a:lvl6pPr>
      <a:lvl7pPr marL="1133856" indent="-285750" algn="l" defTabSz="914400" rtl="0" eaLnBrk="1" latinLnBrk="0" hangingPunct="1">
        <a:lnSpc>
          <a:spcPct val="90000"/>
        </a:lnSpc>
        <a:spcBef>
          <a:spcPts val="1000"/>
        </a:spcBef>
        <a:buClr>
          <a:schemeClr val="tx1"/>
        </a:buClr>
        <a:buFont typeface="Wingdings" pitchFamily="2" charset="2"/>
        <a:buChar char="§"/>
        <a:defRPr sz="1400" b="0" i="0" kern="1200">
          <a:solidFill>
            <a:schemeClr val="tx1"/>
          </a:solidFill>
          <a:latin typeface="Open Sans" pitchFamily="2" charset="0"/>
          <a:ea typeface="Open Sans" pitchFamily="2" charset="0"/>
          <a:cs typeface="Open Sans" pitchFamily="2"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6.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hyperlink" Target="https://utm.io/ujfK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D559-5CE6-C24A-51A1-1774CD299EEA}"/>
            </a:ext>
          </a:extLst>
        </p:cNvPr>
        <p:cNvGrpSpPr/>
        <p:nvPr/>
      </p:nvGrpSpPr>
      <p:grpSpPr>
        <a:xfrm>
          <a:off x="0" y="0"/>
          <a:ext cx="0" cy="0"/>
          <a:chOff x="0" y="0"/>
          <a:chExt cx="0" cy="0"/>
        </a:xfrm>
      </p:grpSpPr>
      <p:pic>
        <p:nvPicPr>
          <p:cNvPr id="13" name="Picture 12" descr="A group of people in a room&#10;&#10;AI-generated content may be incorrect.">
            <a:extLst>
              <a:ext uri="{FF2B5EF4-FFF2-40B4-BE49-F238E27FC236}">
                <a16:creationId xmlns:a16="http://schemas.microsoft.com/office/drawing/2014/main" id="{D4E35579-9BE9-32D5-8A40-6ED5DDCFB00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3ED79576-809E-4CA4-A8A4-DB54A3A906F2}"/>
              </a:ext>
            </a:extLst>
          </p:cNvPr>
          <p:cNvSpPr/>
          <p:nvPr/>
        </p:nvSpPr>
        <p:spPr>
          <a:xfrm>
            <a:off x="0" y="0"/>
            <a:ext cx="12192000" cy="4947920"/>
          </a:xfrm>
          <a:prstGeom prst="rect">
            <a:avLst/>
          </a:prstGeom>
          <a:gradFill>
            <a:gsLst>
              <a:gs pos="51000">
                <a:srgbClr val="000000">
                  <a:alpha val="33000"/>
                </a:srgbClr>
              </a:gs>
              <a:gs pos="24000">
                <a:schemeClr val="accent5">
                  <a:lumMod val="10000"/>
                  <a:alpha val="58000"/>
                </a:schemeClr>
              </a:gs>
              <a:gs pos="81000">
                <a:schemeClr val="accent5">
                  <a:lumMod val="10000"/>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788306A7-CB70-C54C-BE9A-560349A1C41E}"/>
              </a:ext>
            </a:extLst>
          </p:cNvPr>
          <p:cNvSpPr>
            <a:spLocks noGrp="1"/>
          </p:cNvSpPr>
          <p:nvPr>
            <p:ph type="title"/>
          </p:nvPr>
        </p:nvSpPr>
        <p:spPr>
          <a:xfrm>
            <a:off x="355171" y="1190406"/>
            <a:ext cx="11704320" cy="2032424"/>
          </a:xfrm>
          <a:effectLst>
            <a:outerShdw blurRad="282187" dist="38100" dir="3660000" algn="tl" rotWithShape="0">
              <a:schemeClr val="tx2"/>
            </a:outerShdw>
          </a:effectLst>
        </p:spPr>
        <p:txBody>
          <a:bodyPr/>
          <a:lstStyle/>
          <a:p>
            <a:r>
              <a:rPr lang="en-US" sz="4800" spc="-30">
                <a:latin typeface="Open Sans" panose="020B0606030504020204" pitchFamily="34" charset="0"/>
                <a:ea typeface="Open Sans" panose="020B0606030504020204" pitchFamily="34" charset="0"/>
                <a:cs typeface="Open Sans" panose="020B0606030504020204" pitchFamily="34" charset="0"/>
              </a:rPr>
              <a:t>Destinations International</a:t>
            </a:r>
            <a:br>
              <a:rPr lang="en-US" sz="4800" spc="-30">
                <a:latin typeface="Open Sans" panose="020B0606030504020204" pitchFamily="34" charset="0"/>
                <a:ea typeface="Open Sans" panose="020B0606030504020204" pitchFamily="34" charset="0"/>
                <a:cs typeface="Open Sans" panose="020B0606030504020204" pitchFamily="34" charset="0"/>
              </a:rPr>
            </a:br>
            <a:r>
              <a:rPr lang="en-US" sz="4800" spc="-30">
                <a:latin typeface="Open Sans" panose="020B0606030504020204" pitchFamily="34" charset="0"/>
                <a:ea typeface="Open Sans" panose="020B0606030504020204" pitchFamily="34" charset="0"/>
                <a:cs typeface="Open Sans" panose="020B0606030504020204" pitchFamily="34" charset="0"/>
              </a:rPr>
              <a:t>Conference Ignites Community Passion for Travel</a:t>
            </a:r>
          </a:p>
        </p:txBody>
      </p:sp>
      <p:sp>
        <p:nvSpPr>
          <p:cNvPr id="14" name="Rectangle 13">
            <a:extLst>
              <a:ext uri="{FF2B5EF4-FFF2-40B4-BE49-F238E27FC236}">
                <a16:creationId xmlns:a16="http://schemas.microsoft.com/office/drawing/2014/main" id="{BBBCDF97-CE70-F57F-B6F6-89BDF62F96E3}"/>
              </a:ext>
            </a:extLst>
          </p:cNvPr>
          <p:cNvSpPr/>
          <p:nvPr/>
        </p:nvSpPr>
        <p:spPr>
          <a:xfrm>
            <a:off x="0" y="294640"/>
            <a:ext cx="2275840" cy="7010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white text on a black background&#10;&#10;Description automatically generated">
            <a:extLst>
              <a:ext uri="{FF2B5EF4-FFF2-40B4-BE49-F238E27FC236}">
                <a16:creationId xmlns:a16="http://schemas.microsoft.com/office/drawing/2014/main" id="{0BE6C6CC-6794-EC93-F7E2-783F89D7D6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171" y="405976"/>
            <a:ext cx="1745183" cy="488104"/>
          </a:xfrm>
          <a:prstGeom prst="rect">
            <a:avLst/>
          </a:prstGeom>
        </p:spPr>
      </p:pic>
      <p:sp>
        <p:nvSpPr>
          <p:cNvPr id="17" name="TextBox 16">
            <a:extLst>
              <a:ext uri="{FF2B5EF4-FFF2-40B4-BE49-F238E27FC236}">
                <a16:creationId xmlns:a16="http://schemas.microsoft.com/office/drawing/2014/main" id="{7BAD476E-E407-A8A3-E1BE-0981E0D8F122}"/>
              </a:ext>
            </a:extLst>
          </p:cNvPr>
          <p:cNvSpPr txBox="1"/>
          <p:nvPr/>
        </p:nvSpPr>
        <p:spPr>
          <a:xfrm>
            <a:off x="9878650" y="6511649"/>
            <a:ext cx="2226892" cy="230832"/>
          </a:xfrm>
          <a:prstGeom prst="rect">
            <a:avLst/>
          </a:prstGeom>
          <a:noFill/>
        </p:spPr>
        <p:txBody>
          <a:bodyPr wrap="none" rtlCol="0">
            <a:spAutoFit/>
          </a:bodyPr>
          <a:lstStyle/>
          <a:p>
            <a:r>
              <a:rPr lang="en-US" sz="700">
                <a:solidFill>
                  <a:schemeClr val="bg1"/>
                </a:solidFill>
                <a:effectLst/>
                <a:latin typeface="Open Sans" pitchFamily="2" charset="0"/>
              </a:rPr>
              <a:t>©2025 Encore Global LP or its subsidiaries</a:t>
            </a:r>
            <a:r>
              <a:rPr lang="en-US" sz="80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1</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137518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C1137-F4A1-4283-FF0A-3EDF2723EE52}"/>
            </a:ext>
          </a:extLst>
        </p:cNvPr>
        <p:cNvGrpSpPr/>
        <p:nvPr/>
      </p:nvGrpSpPr>
      <p:grpSpPr>
        <a:xfrm>
          <a:off x="0" y="0"/>
          <a:ext cx="0" cy="0"/>
          <a:chOff x="0" y="0"/>
          <a:chExt cx="0" cy="0"/>
        </a:xfrm>
      </p:grpSpPr>
      <p:sp>
        <p:nvSpPr>
          <p:cNvPr id="6" name="Round Same Side Corner Rectangle 16">
            <a:extLst>
              <a:ext uri="{FF2B5EF4-FFF2-40B4-BE49-F238E27FC236}">
                <a16:creationId xmlns:a16="http://schemas.microsoft.com/office/drawing/2014/main" id="{ACC88387-5252-C973-439D-C359C5B7214A}"/>
              </a:ext>
            </a:extLst>
          </p:cNvPr>
          <p:cNvSpPr/>
          <p:nvPr/>
        </p:nvSpPr>
        <p:spPr>
          <a:xfrm rot="10800000">
            <a:off x="8615365" y="5661266"/>
            <a:ext cx="3595927" cy="1196733"/>
          </a:xfrm>
          <a:prstGeom prst="round2SameRect">
            <a:avLst>
              <a:gd name="adj1" fmla="val 0"/>
              <a:gd name="adj2" fmla="val 0"/>
            </a:avLst>
          </a:prstGeom>
          <a:solidFill>
            <a:srgbClr val="1F1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2">
              <a:defRPr/>
            </a:pPr>
            <a:endParaRPr lang="en-US">
              <a:solidFill>
                <a:srgbClr val="FFFFFF"/>
              </a:solidFill>
              <a:latin typeface="Arial"/>
            </a:endParaRPr>
          </a:p>
        </p:txBody>
      </p:sp>
      <p:pic>
        <p:nvPicPr>
          <p:cNvPr id="31" name="object 6">
            <a:extLst>
              <a:ext uri="{FF2B5EF4-FFF2-40B4-BE49-F238E27FC236}">
                <a16:creationId xmlns:a16="http://schemas.microsoft.com/office/drawing/2014/main" id="{477989A1-FC15-BB65-925D-90EC7661246F}"/>
              </a:ext>
            </a:extLst>
          </p:cNvPr>
          <p:cNvPicPr>
            <a:picLocks noGrp="1"/>
          </p:cNvPicPr>
          <p:nvPr>
            <p:ph type="pic" sz="quarter" idx="10"/>
          </p:nvPr>
        </p:nvPicPr>
        <p:blipFill>
          <a:blip r:embed="rId3" cstate="screen">
            <a:extLst>
              <a:ext uri="{28A0092B-C50C-407E-A947-70E740481C1C}">
                <a14:useLocalDpi xmlns:a14="http://schemas.microsoft.com/office/drawing/2010/main"/>
              </a:ext>
            </a:extLst>
          </a:blip>
          <a:srcRect t="16999"/>
          <a:stretch>
            <a:fillRect/>
          </a:stretch>
        </p:blipFill>
        <p:spPr>
          <a:xfrm>
            <a:off x="8622926" y="-3737"/>
            <a:ext cx="3566160" cy="1859454"/>
          </a:xfrm>
          <a:prstGeom prst="rect">
            <a:avLst/>
          </a:prstGeom>
        </p:spPr>
      </p:pic>
      <p:pic>
        <p:nvPicPr>
          <p:cNvPr id="36" name="object 8">
            <a:extLst>
              <a:ext uri="{FF2B5EF4-FFF2-40B4-BE49-F238E27FC236}">
                <a16:creationId xmlns:a16="http://schemas.microsoft.com/office/drawing/2014/main" id="{9DBB25AE-EF6A-24DF-24C3-71118EA1C52F}"/>
              </a:ext>
            </a:extLst>
          </p:cNvPr>
          <p:cNvPicPr>
            <a:picLocks noGrp="1"/>
          </p:cNvPicPr>
          <p:nvPr>
            <p:ph type="pic" sz="quarter" idx="11"/>
          </p:nvPr>
        </p:nvPicPr>
        <p:blipFill>
          <a:blip r:embed="rId4" cstate="screen">
            <a:extLst>
              <a:ext uri="{28A0092B-C50C-407E-A947-70E740481C1C}">
                <a14:useLocalDpi xmlns:a14="http://schemas.microsoft.com/office/drawing/2010/main"/>
              </a:ext>
            </a:extLst>
          </a:blip>
          <a:srcRect l="-356" t="12199" r="356" b="2614"/>
          <a:stretch>
            <a:fillRect/>
          </a:stretch>
        </p:blipFill>
        <p:spPr>
          <a:xfrm>
            <a:off x="8622925" y="1907423"/>
            <a:ext cx="3575643" cy="1908415"/>
          </a:xfrm>
          <a:prstGeom prst="rect">
            <a:avLst/>
          </a:prstGeom>
          <a:ln w="28575">
            <a:noFill/>
          </a:ln>
        </p:spPr>
      </p:pic>
      <p:pic>
        <p:nvPicPr>
          <p:cNvPr id="37" name="Picture 4">
            <a:extLst>
              <a:ext uri="{FF2B5EF4-FFF2-40B4-BE49-F238E27FC236}">
                <a16:creationId xmlns:a16="http://schemas.microsoft.com/office/drawing/2014/main" id="{006B0DEF-BF51-4D85-C3AC-D497F490E809}"/>
              </a:ext>
            </a:extLst>
          </p:cNvPr>
          <p:cNvPicPr>
            <a:picLocks noGrp="1" noChangeAspect="1" noChangeArrowheads="1"/>
          </p:cNvPicPr>
          <p:nvPr>
            <p:ph type="pic" sz="quarter" idx="12"/>
          </p:nvPr>
        </p:nvPicPr>
        <p:blipFill rotWithShape="1">
          <a:blip r:embed="rId5" cstate="screen">
            <a:extLst>
              <a:ext uri="{28A0092B-C50C-407E-A947-70E740481C1C}">
                <a14:useLocalDpi xmlns:a14="http://schemas.microsoft.com/office/drawing/2010/main"/>
              </a:ext>
            </a:extLst>
          </a:blip>
          <a:srcRect t="5889" b="17483"/>
          <a:stretch>
            <a:fillRect/>
          </a:stretch>
        </p:blipFill>
        <p:spPr bwMode="auto">
          <a:xfrm>
            <a:off x="8622926" y="3862697"/>
            <a:ext cx="3569074" cy="17517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0FD8C8-DF94-6136-AC81-7369144BFDC8}"/>
              </a:ext>
            </a:extLst>
          </p:cNvPr>
          <p:cNvSpPr>
            <a:spLocks noGrp="1"/>
          </p:cNvSpPr>
          <p:nvPr>
            <p:ph type="title"/>
          </p:nvPr>
        </p:nvSpPr>
        <p:spPr>
          <a:xfrm>
            <a:off x="401924" y="698938"/>
            <a:ext cx="4463858" cy="323034"/>
          </a:xfrm>
        </p:spPr>
        <p:txBody>
          <a:bodyPr/>
          <a:lstStyle/>
          <a:p>
            <a:r>
              <a:rPr lang="en-US" dirty="0">
                <a:latin typeface="Open Sans Semibold" panose="020B0706030804020204" pitchFamily="34" charset="0"/>
                <a:ea typeface="Open Sans Semibold" panose="020B0706030804020204" pitchFamily="34" charset="0"/>
                <a:cs typeface="Open Sans Semibold" panose="020B0706030804020204" pitchFamily="34" charset="0"/>
              </a:rPr>
              <a:t>Destinations International Conference Ignites Community Passion for Travel</a:t>
            </a:r>
          </a:p>
        </p:txBody>
      </p:sp>
      <p:sp>
        <p:nvSpPr>
          <p:cNvPr id="4" name="Text Placeholder 3">
            <a:extLst>
              <a:ext uri="{FF2B5EF4-FFF2-40B4-BE49-F238E27FC236}">
                <a16:creationId xmlns:a16="http://schemas.microsoft.com/office/drawing/2014/main" id="{59154CB0-AD57-80EA-6191-33FC78BC5AD1}"/>
              </a:ext>
            </a:extLst>
          </p:cNvPr>
          <p:cNvSpPr>
            <a:spLocks noGrp="1"/>
          </p:cNvSpPr>
          <p:nvPr>
            <p:ph type="body" sz="half" idx="2"/>
          </p:nvPr>
        </p:nvSpPr>
        <p:spPr>
          <a:xfrm>
            <a:off x="417653" y="1267639"/>
            <a:ext cx="4460532" cy="1185370"/>
          </a:xfrm>
        </p:spPr>
        <p:txBody>
          <a:bodyPr/>
          <a:lstStyle/>
          <a:p>
            <a:pPr>
              <a:lnSpc>
                <a:spcPts val="1500"/>
              </a:lnSpc>
            </a:pPr>
            <a:r>
              <a:rPr lang="en-US" sz="1000" spc="-20">
                <a:latin typeface="Open Sans" panose="020B0606030504020204" pitchFamily="34" charset="0"/>
                <a:ea typeface="Open Sans" panose="020B0606030504020204" pitchFamily="34" charset="0"/>
                <a:cs typeface="Open Sans" panose="020B0606030504020204" pitchFamily="34" charset="0"/>
              </a:rPr>
              <a:t>Destinations International, the association of destination management </a:t>
            </a:r>
            <a:r>
              <a:rPr lang="en-US" sz="1000" spc="-30">
                <a:latin typeface="Open Sans" panose="020B0606030504020204" pitchFamily="34" charset="0"/>
                <a:ea typeface="Open Sans" panose="020B0606030504020204" pitchFamily="34" charset="0"/>
                <a:cs typeface="Open Sans" panose="020B0606030504020204" pitchFamily="34" charset="0"/>
              </a:rPr>
              <a:t>organizations (DMOs), invited convention and visitor bureau leaders to their annual meeting. Over 2,100 participants from 28 countries gathered in Chicago, Illinois to discuss trends, attend education sessions, ideate together and collaborate. Members also enjoyed opportunities to share their collective </a:t>
            </a:r>
            <a:r>
              <a:rPr lang="en-US" sz="1000" spc="-40">
                <a:latin typeface="Open Sans" panose="020B0606030504020204" pitchFamily="34" charset="0"/>
                <a:ea typeface="Open Sans" panose="020B0606030504020204" pitchFamily="34" charset="0"/>
                <a:cs typeface="Open Sans" panose="020B0606030504020204" pitchFamily="34" charset="0"/>
              </a:rPr>
              <a:t>passion for their work and foster community within the greater network of DMOs. </a:t>
            </a:r>
          </a:p>
        </p:txBody>
      </p:sp>
      <p:sp>
        <p:nvSpPr>
          <p:cNvPr id="8" name="Text Placeholder 7">
            <a:extLst>
              <a:ext uri="{FF2B5EF4-FFF2-40B4-BE49-F238E27FC236}">
                <a16:creationId xmlns:a16="http://schemas.microsoft.com/office/drawing/2014/main" id="{8B3D6448-E4A8-7F24-1E33-88A088E38BAB}"/>
              </a:ext>
            </a:extLst>
          </p:cNvPr>
          <p:cNvSpPr>
            <a:spLocks noGrp="1"/>
          </p:cNvSpPr>
          <p:nvPr>
            <p:ph type="body" sz="half" idx="14"/>
          </p:nvPr>
        </p:nvSpPr>
        <p:spPr>
          <a:xfrm>
            <a:off x="396668" y="5549644"/>
            <a:ext cx="4624855" cy="609161"/>
          </a:xfrm>
        </p:spPr>
        <p:txBody>
          <a:bodyPr numCol="2"/>
          <a:lstStyle/>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Full-Service Event Production</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Project Management</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Power &amp; Internet</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Event Technology </a:t>
            </a:r>
            <a:br>
              <a:rPr lang="en-US" sz="1000">
                <a:latin typeface="Open Sans" panose="020B0606030504020204" pitchFamily="34" charset="0"/>
                <a:ea typeface="Open Sans" panose="020B0606030504020204" pitchFamily="34" charset="0"/>
                <a:cs typeface="Open Sans" panose="020B0606030504020204" pitchFamily="34" charset="0"/>
              </a:rPr>
            </a:br>
            <a:r>
              <a:rPr lang="en-US" sz="1000">
                <a:latin typeface="Open Sans" panose="020B0606030504020204" pitchFamily="34" charset="0"/>
                <a:ea typeface="Open Sans" panose="020B0606030504020204" pitchFamily="34" charset="0"/>
                <a:cs typeface="Open Sans" panose="020B0606030504020204" pitchFamily="34" charset="0"/>
              </a:rPr>
              <a:t>Operation &amp; Support</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General Services Contractor</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Fabrication Services</a:t>
            </a:r>
          </a:p>
        </p:txBody>
      </p:sp>
      <p:sp>
        <p:nvSpPr>
          <p:cNvPr id="9" name="Text Placeholder 8">
            <a:extLst>
              <a:ext uri="{FF2B5EF4-FFF2-40B4-BE49-F238E27FC236}">
                <a16:creationId xmlns:a16="http://schemas.microsoft.com/office/drawing/2014/main" id="{C045DDB9-D0EA-3DAC-3FF8-A24822749224}"/>
              </a:ext>
            </a:extLst>
          </p:cNvPr>
          <p:cNvSpPr>
            <a:spLocks noGrp="1"/>
          </p:cNvSpPr>
          <p:nvPr>
            <p:ph type="body" sz="half" idx="17"/>
          </p:nvPr>
        </p:nvSpPr>
        <p:spPr>
          <a:xfrm>
            <a:off x="417653" y="1123146"/>
            <a:ext cx="4463858" cy="193701"/>
          </a:xfrm>
        </p:spPr>
        <p:txBody>
          <a:bodyPr/>
          <a:lstStyle/>
          <a:p>
            <a:r>
              <a:rPr lang="en-US" sz="1100"/>
              <a:t>OBJECTIVE</a:t>
            </a:r>
          </a:p>
        </p:txBody>
      </p:sp>
      <p:sp>
        <p:nvSpPr>
          <p:cNvPr id="10" name="Text Placeholder 9">
            <a:extLst>
              <a:ext uri="{FF2B5EF4-FFF2-40B4-BE49-F238E27FC236}">
                <a16:creationId xmlns:a16="http://schemas.microsoft.com/office/drawing/2014/main" id="{A4A5B2B9-F6BB-5594-4705-DE477C420413}"/>
              </a:ext>
            </a:extLst>
          </p:cNvPr>
          <p:cNvSpPr>
            <a:spLocks noGrp="1"/>
          </p:cNvSpPr>
          <p:nvPr>
            <p:ph type="body" sz="half" idx="18"/>
          </p:nvPr>
        </p:nvSpPr>
        <p:spPr>
          <a:xfrm>
            <a:off x="417652" y="2822948"/>
            <a:ext cx="4409661" cy="2321254"/>
          </a:xfrm>
        </p:spPr>
        <p:txBody>
          <a:bodyPr vert="horz" lIns="0" tIns="0" rIns="0" bIns="0" rtlCol="0" anchor="t">
            <a:noAutofit/>
          </a:bodyPr>
          <a:lstStyle/>
          <a:p>
            <a:pPr>
              <a:lnSpc>
                <a:spcPts val="1500"/>
              </a:lnSpc>
            </a:pPr>
            <a:r>
              <a:rPr lang="en-US" sz="1000" kern="1200" dirty="0">
                <a:latin typeface="Open Sans"/>
                <a:ea typeface="Open Sans"/>
                <a:cs typeface="Open Sans"/>
              </a:rPr>
              <a:t>As their ongoing full-service partner, Encore was entrusted to meet DI’s growing needs. We produced the entire conference, which included a general session, mini general sessions, pre-event sessions, certification and education seminars and networking events. Utilizing event technology that delivered big impact, our dynamic lighting design, Backdrop </a:t>
            </a:r>
            <a:r>
              <a:rPr lang="en-US" sz="1000" dirty="0">
                <a:latin typeface="Open Sans"/>
                <a:ea typeface="Open Sans"/>
                <a:cs typeface="Open Sans"/>
              </a:rPr>
              <a:t>Pro</a:t>
            </a:r>
            <a:r>
              <a:rPr lang="en-US" sz="1000" kern="1200" dirty="0">
                <a:latin typeface="Open Sans"/>
                <a:ea typeface="Open Sans"/>
                <a:cs typeface="Open Sans"/>
              </a:rPr>
              <a:t> and live-feed social media digital billboard each made an impression while respecting the budget. As the event general contractor, Hargrove from Encore supported the vision with custom fabricated scenic elements, including a “wavy” informational wall, a branded photo op installation and more. As a result, the event saw its highest attendance to date. Participants were engaged and harmoniously connected, with an openness to learn with — and from — their peers and competitors.</a:t>
            </a:r>
          </a:p>
        </p:txBody>
      </p:sp>
      <p:sp>
        <p:nvSpPr>
          <p:cNvPr id="11" name="Text Placeholder 10">
            <a:extLst>
              <a:ext uri="{FF2B5EF4-FFF2-40B4-BE49-F238E27FC236}">
                <a16:creationId xmlns:a16="http://schemas.microsoft.com/office/drawing/2014/main" id="{22CB51D5-BF00-B396-32BD-996A961DAE7B}"/>
              </a:ext>
            </a:extLst>
          </p:cNvPr>
          <p:cNvSpPr>
            <a:spLocks noGrp="1"/>
          </p:cNvSpPr>
          <p:nvPr>
            <p:ph type="body" sz="half" idx="19"/>
          </p:nvPr>
        </p:nvSpPr>
        <p:spPr>
          <a:xfrm>
            <a:off x="417653" y="2633376"/>
            <a:ext cx="4463858" cy="275355"/>
          </a:xfrm>
        </p:spPr>
        <p:txBody>
          <a:bodyPr/>
          <a:lstStyle/>
          <a:p>
            <a:r>
              <a:rPr lang="en-US" sz="1100"/>
              <a:t>SOLUTION</a:t>
            </a:r>
          </a:p>
        </p:txBody>
      </p:sp>
      <p:sp>
        <p:nvSpPr>
          <p:cNvPr id="12" name="Text Placeholder 11">
            <a:extLst>
              <a:ext uri="{FF2B5EF4-FFF2-40B4-BE49-F238E27FC236}">
                <a16:creationId xmlns:a16="http://schemas.microsoft.com/office/drawing/2014/main" id="{F1427837-B398-86E2-5659-5745F3AEE374}"/>
              </a:ext>
            </a:extLst>
          </p:cNvPr>
          <p:cNvSpPr>
            <a:spLocks noGrp="1"/>
          </p:cNvSpPr>
          <p:nvPr>
            <p:ph type="body" sz="half" idx="21"/>
          </p:nvPr>
        </p:nvSpPr>
        <p:spPr>
          <a:xfrm>
            <a:off x="401247" y="5333466"/>
            <a:ext cx="4463858" cy="159296"/>
          </a:xfrm>
        </p:spPr>
        <p:txBody>
          <a:bodyPr/>
          <a:lstStyle/>
          <a:p>
            <a:r>
              <a:rPr lang="en-US" sz="1100"/>
              <a:t>SERVICES PROVIDED</a:t>
            </a:r>
          </a:p>
        </p:txBody>
      </p:sp>
      <p:sp>
        <p:nvSpPr>
          <p:cNvPr id="27" name="Text Placeholder 26">
            <a:extLst>
              <a:ext uri="{FF2B5EF4-FFF2-40B4-BE49-F238E27FC236}">
                <a16:creationId xmlns:a16="http://schemas.microsoft.com/office/drawing/2014/main" id="{AFB93E06-9BE6-18DE-D4C6-16891750BACA}"/>
              </a:ext>
            </a:extLst>
          </p:cNvPr>
          <p:cNvSpPr>
            <a:spLocks noGrp="1"/>
          </p:cNvSpPr>
          <p:nvPr>
            <p:ph type="body" sz="quarter" idx="22"/>
          </p:nvPr>
        </p:nvSpPr>
        <p:spPr>
          <a:xfrm>
            <a:off x="401246" y="126826"/>
            <a:ext cx="4476939" cy="254000"/>
          </a:xfrm>
        </p:spPr>
        <p:txBody>
          <a:bodyPr/>
          <a:lstStyle/>
          <a:p>
            <a:r>
              <a:rPr lang="en-US" sz="900"/>
              <a:t>Association, Convention Center</a:t>
            </a:r>
          </a:p>
        </p:txBody>
      </p:sp>
      <p:sp>
        <p:nvSpPr>
          <p:cNvPr id="20" name="Round Same Side Corner Rectangle 16">
            <a:extLst>
              <a:ext uri="{FF2B5EF4-FFF2-40B4-BE49-F238E27FC236}">
                <a16:creationId xmlns:a16="http://schemas.microsoft.com/office/drawing/2014/main" id="{235BBE6C-C036-83BF-D09F-57BA652A6637}"/>
              </a:ext>
            </a:extLst>
          </p:cNvPr>
          <p:cNvSpPr>
            <a:spLocks noGrp="1" noRot="1" noMove="1" noResize="1" noEditPoints="1" noAdjustHandles="1" noChangeArrowheads="1" noChangeShapeType="1"/>
          </p:cNvSpPr>
          <p:nvPr/>
        </p:nvSpPr>
        <p:spPr>
          <a:xfrm rot="10800000">
            <a:off x="5070534" y="0"/>
            <a:ext cx="3502155" cy="6858000"/>
          </a:xfrm>
          <a:prstGeom prst="round2SameRect">
            <a:avLst>
              <a:gd name="adj1" fmla="val 0"/>
              <a:gd name="adj2" fmla="val 0"/>
            </a:avLst>
          </a:prstGeom>
          <a:solidFill>
            <a:srgbClr val="1F1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2">
              <a:defRPr/>
            </a:pPr>
            <a:endParaRPr lang="en-US">
              <a:solidFill>
                <a:srgbClr val="FFFFFF"/>
              </a:solidFill>
              <a:latin typeface="Arial"/>
            </a:endParaRPr>
          </a:p>
        </p:txBody>
      </p:sp>
      <p:sp>
        <p:nvSpPr>
          <p:cNvPr id="21" name="TextBox 20">
            <a:extLst>
              <a:ext uri="{FF2B5EF4-FFF2-40B4-BE49-F238E27FC236}">
                <a16:creationId xmlns:a16="http://schemas.microsoft.com/office/drawing/2014/main" id="{9300ADF6-019B-1E38-C3DD-36ABB28259D7}"/>
              </a:ext>
            </a:extLst>
          </p:cNvPr>
          <p:cNvSpPr txBox="1"/>
          <p:nvPr/>
        </p:nvSpPr>
        <p:spPr>
          <a:xfrm>
            <a:off x="5802765" y="567613"/>
            <a:ext cx="2151262" cy="2140138"/>
          </a:xfrm>
          <a:prstGeom prst="rect">
            <a:avLst/>
          </a:prstGeom>
          <a:noFill/>
        </p:spPr>
        <p:txBody>
          <a:bodyPr wrap="square" lIns="0" tIns="0" rIns="0" bIns="0" rtlCol="0">
            <a:spAutoFit/>
          </a:bodyPr>
          <a:lstStyle/>
          <a:p>
            <a:pPr defTabSz="914422">
              <a:lnSpc>
                <a:spcPts val="2100"/>
              </a:lnSpc>
              <a:defRPr/>
            </a:pPr>
            <a:r>
              <a:rPr lang="en-US" sz="1600" i="1">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rPr>
              <a:t>We know that when we’re working with Encore, whether it’s a meeting for a hundred people in a hotel or whether it’s a couple thousand, the quality and the expertise will be there.</a:t>
            </a:r>
            <a:endParaRPr lang="en-US" sz="1600" b="1" i="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16" name="TextBox 15">
            <a:extLst>
              <a:ext uri="{FF2B5EF4-FFF2-40B4-BE49-F238E27FC236}">
                <a16:creationId xmlns:a16="http://schemas.microsoft.com/office/drawing/2014/main" id="{A6EFF959-4C37-A3E7-3818-1BC7441ED4F3}"/>
              </a:ext>
            </a:extLst>
          </p:cNvPr>
          <p:cNvSpPr txBox="1"/>
          <p:nvPr/>
        </p:nvSpPr>
        <p:spPr>
          <a:xfrm>
            <a:off x="5987664" y="2938387"/>
            <a:ext cx="2133862" cy="644407"/>
          </a:xfrm>
          <a:prstGeom prst="rect">
            <a:avLst/>
          </a:prstGeom>
          <a:noFill/>
        </p:spPr>
        <p:txBody>
          <a:bodyPr wrap="square" lIns="0" tIns="0" rIns="0" bIns="0" rtlCol="0">
            <a:spAutoFit/>
          </a:bodyPr>
          <a:lstStyle/>
          <a:p>
            <a:pPr algn="r" defTabSz="914422">
              <a:lnSpc>
                <a:spcPct val="120000"/>
              </a:lnSpc>
              <a:spcAft>
                <a:spcPts val="600"/>
              </a:spcAft>
              <a:defRPr/>
            </a:pPr>
            <a:r>
              <a:rPr lang="en-US" sz="1200" b="1">
                <a:solidFill>
                  <a:srgbClr val="00BFDE"/>
                </a:solidFill>
                <a:latin typeface="Open Sans" panose="020B0606030504020204" pitchFamily="34" charset="0"/>
                <a:ea typeface="Open Sans" panose="020B0606030504020204" pitchFamily="34" charset="0"/>
                <a:cs typeface="Open Sans" panose="020B0606030504020204" pitchFamily="34" charset="0"/>
              </a:rPr>
              <a:t>Don Welsh</a:t>
            </a:r>
          </a:p>
          <a:p>
            <a:pPr algn="r" defTabSz="914422">
              <a:lnSpc>
                <a:spcPct val="120000"/>
              </a:lnSpc>
              <a:defRPr/>
            </a:pPr>
            <a:r>
              <a:rPr lang="en-US" sz="971" b="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Chief Executive Officer</a:t>
            </a:r>
          </a:p>
          <a:p>
            <a:pPr algn="r" defTabSz="914422">
              <a:lnSpc>
                <a:spcPct val="120000"/>
              </a:lnSpc>
              <a:defRPr/>
            </a:pPr>
            <a:r>
              <a:rPr lang="en-US" sz="971" b="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Destinations International</a:t>
            </a:r>
          </a:p>
        </p:txBody>
      </p:sp>
      <p:pic>
        <p:nvPicPr>
          <p:cNvPr id="13" name="Picture 12">
            <a:extLst>
              <a:ext uri="{FF2B5EF4-FFF2-40B4-BE49-F238E27FC236}">
                <a16:creationId xmlns:a16="http://schemas.microsoft.com/office/drawing/2014/main" id="{5374FCA1-B64F-501F-BAB6-B0FF4D1465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flipH="1">
            <a:off x="5410200" y="587909"/>
            <a:ext cx="271354" cy="228406"/>
          </a:xfrm>
          <a:prstGeom prst="rect">
            <a:avLst/>
          </a:prstGeom>
        </p:spPr>
      </p:pic>
      <p:pic>
        <p:nvPicPr>
          <p:cNvPr id="15" name="Picture 14">
            <a:extLst>
              <a:ext uri="{FF2B5EF4-FFF2-40B4-BE49-F238E27FC236}">
                <a16:creationId xmlns:a16="http://schemas.microsoft.com/office/drawing/2014/main" id="{10FBCB20-4391-E5FE-E75F-129B025A70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800000">
            <a:off x="7703102" y="2496189"/>
            <a:ext cx="299936" cy="221269"/>
          </a:xfrm>
          <a:prstGeom prst="rect">
            <a:avLst/>
          </a:prstGeom>
        </p:spPr>
      </p:pic>
      <p:sp>
        <p:nvSpPr>
          <p:cNvPr id="17" name="TextBox 16">
            <a:extLst>
              <a:ext uri="{FF2B5EF4-FFF2-40B4-BE49-F238E27FC236}">
                <a16:creationId xmlns:a16="http://schemas.microsoft.com/office/drawing/2014/main" id="{800AD9B1-4135-0A59-C746-C75152E4B9C0}"/>
              </a:ext>
            </a:extLst>
          </p:cNvPr>
          <p:cNvSpPr txBox="1"/>
          <p:nvPr/>
        </p:nvSpPr>
        <p:spPr>
          <a:xfrm>
            <a:off x="5833245" y="4022013"/>
            <a:ext cx="2151262" cy="1332224"/>
          </a:xfrm>
          <a:prstGeom prst="rect">
            <a:avLst/>
          </a:prstGeom>
          <a:noFill/>
        </p:spPr>
        <p:txBody>
          <a:bodyPr wrap="square" lIns="0" tIns="0" rIns="0" bIns="0" rtlCol="0">
            <a:spAutoFit/>
          </a:bodyPr>
          <a:lstStyle/>
          <a:p>
            <a:pPr defTabSz="914422">
              <a:lnSpc>
                <a:spcPts val="2100"/>
              </a:lnSpc>
              <a:defRPr/>
            </a:pPr>
            <a:r>
              <a:rPr lang="en-US" sz="1600" i="1">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rPr>
              <a:t>When I’m able to trust someone to do their job, it makes my job easier... working with Encore </a:t>
            </a:r>
            <a:br>
              <a:rPr lang="en-US" sz="1600" i="1">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rPr>
            </a:br>
            <a:r>
              <a:rPr lang="en-US" sz="1600" i="1">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rPr>
              <a:t>has been great.</a:t>
            </a:r>
            <a:endParaRPr lang="en-US" sz="1600" b="1" i="1">
              <a:solidFill>
                <a:srgbClr val="FFFFFF"/>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18" name="TextBox 17">
            <a:extLst>
              <a:ext uri="{FF2B5EF4-FFF2-40B4-BE49-F238E27FC236}">
                <a16:creationId xmlns:a16="http://schemas.microsoft.com/office/drawing/2014/main" id="{02C2EF67-BF3D-FDB6-E4B4-D1BF5010ED33}"/>
              </a:ext>
            </a:extLst>
          </p:cNvPr>
          <p:cNvSpPr txBox="1"/>
          <p:nvPr/>
        </p:nvSpPr>
        <p:spPr>
          <a:xfrm>
            <a:off x="5426971" y="5661267"/>
            <a:ext cx="2668473" cy="644407"/>
          </a:xfrm>
          <a:prstGeom prst="rect">
            <a:avLst/>
          </a:prstGeom>
          <a:noFill/>
        </p:spPr>
        <p:txBody>
          <a:bodyPr wrap="square" lIns="0" tIns="0" rIns="0" bIns="0" rtlCol="0">
            <a:spAutoFit/>
          </a:bodyPr>
          <a:lstStyle/>
          <a:p>
            <a:pPr algn="r" defTabSz="914422">
              <a:lnSpc>
                <a:spcPct val="120000"/>
              </a:lnSpc>
              <a:spcAft>
                <a:spcPts val="600"/>
              </a:spcAft>
              <a:defRPr/>
            </a:pPr>
            <a:r>
              <a:rPr lang="en-US" sz="1200" b="1">
                <a:solidFill>
                  <a:srgbClr val="00BFDE"/>
                </a:solidFill>
                <a:latin typeface="Open Sans" panose="020B0606030504020204" pitchFamily="34" charset="0"/>
                <a:ea typeface="Open Sans" panose="020B0606030504020204" pitchFamily="34" charset="0"/>
                <a:cs typeface="Open Sans" panose="020B0606030504020204" pitchFamily="34" charset="0"/>
              </a:rPr>
              <a:t>Andrea Lane Crawley</a:t>
            </a:r>
          </a:p>
          <a:p>
            <a:pPr algn="r" defTabSz="914422">
              <a:lnSpc>
                <a:spcPct val="120000"/>
              </a:lnSpc>
              <a:defRPr/>
            </a:pPr>
            <a:r>
              <a:rPr lang="en-US" sz="971" b="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Senior Manager of Meetings and Events</a:t>
            </a:r>
          </a:p>
          <a:p>
            <a:pPr algn="r" defTabSz="914422">
              <a:lnSpc>
                <a:spcPct val="120000"/>
              </a:lnSpc>
              <a:spcAft>
                <a:spcPts val="600"/>
              </a:spcAft>
              <a:defRPr/>
            </a:pPr>
            <a:r>
              <a:rPr lang="en-US" sz="971" b="1">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Destinations International</a:t>
            </a:r>
          </a:p>
        </p:txBody>
      </p:sp>
      <p:pic>
        <p:nvPicPr>
          <p:cNvPr id="19" name="Picture 18">
            <a:extLst>
              <a:ext uri="{FF2B5EF4-FFF2-40B4-BE49-F238E27FC236}">
                <a16:creationId xmlns:a16="http://schemas.microsoft.com/office/drawing/2014/main" id="{3418C1F2-ED04-235A-AD5E-A0797ADC60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flipH="1">
            <a:off x="5440680" y="4042309"/>
            <a:ext cx="271354" cy="228406"/>
          </a:xfrm>
          <a:prstGeom prst="rect">
            <a:avLst/>
          </a:prstGeom>
        </p:spPr>
      </p:pic>
      <p:pic>
        <p:nvPicPr>
          <p:cNvPr id="22" name="Picture 21">
            <a:extLst>
              <a:ext uri="{FF2B5EF4-FFF2-40B4-BE49-F238E27FC236}">
                <a16:creationId xmlns:a16="http://schemas.microsoft.com/office/drawing/2014/main" id="{528D3E57-E46B-38E7-6A17-8616122730B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800000">
            <a:off x="7659387" y="5150921"/>
            <a:ext cx="299936" cy="221269"/>
          </a:xfrm>
          <a:prstGeom prst="rect">
            <a:avLst/>
          </a:prstGeom>
        </p:spPr>
      </p:pic>
      <p:sp>
        <p:nvSpPr>
          <p:cNvPr id="3" name="TextBox 2">
            <a:extLst>
              <a:ext uri="{FF2B5EF4-FFF2-40B4-BE49-F238E27FC236}">
                <a16:creationId xmlns:a16="http://schemas.microsoft.com/office/drawing/2014/main" id="{35DEB40F-0ED9-DC30-E33F-D6C4E8BE3C89}"/>
              </a:ext>
            </a:extLst>
          </p:cNvPr>
          <p:cNvSpPr txBox="1"/>
          <p:nvPr/>
        </p:nvSpPr>
        <p:spPr>
          <a:xfrm>
            <a:off x="9945976" y="6583155"/>
            <a:ext cx="2159566" cy="230832"/>
          </a:xfrm>
          <a:prstGeom prst="rect">
            <a:avLst/>
          </a:prstGeom>
          <a:noFill/>
        </p:spPr>
        <p:txBody>
          <a:bodyPr wrap="none" rtlCol="0">
            <a:spAutoFit/>
          </a:bodyPr>
          <a:lstStyle/>
          <a:p>
            <a:pPr algn="r"/>
            <a:r>
              <a:rPr lang="en-US" sz="700">
                <a:solidFill>
                  <a:schemeClr val="bg1"/>
                </a:solidFill>
                <a:effectLst/>
                <a:latin typeface="Open Sans" pitchFamily="2" charset="0"/>
              </a:rPr>
              <a:t>©2025 Encore Global LP or its subsidiaries</a:t>
            </a:r>
            <a:r>
              <a:rPr lang="en-US" sz="80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pPr algn="r"/>
              <a:t>2</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5" name="Graphic 14">
            <a:extLst>
              <a:ext uri="{FF2B5EF4-FFF2-40B4-BE49-F238E27FC236}">
                <a16:creationId xmlns:a16="http://schemas.microsoft.com/office/drawing/2014/main" id="{AD17517A-F073-9056-D5FD-7C277F5E093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00343" y="6472758"/>
            <a:ext cx="882136" cy="247487"/>
          </a:xfrm>
          <a:prstGeom prst="rect">
            <a:avLst/>
          </a:prstGeom>
        </p:spPr>
      </p:pic>
      <p:grpSp>
        <p:nvGrpSpPr>
          <p:cNvPr id="23" name="Group 22">
            <a:extLst>
              <a:ext uri="{FF2B5EF4-FFF2-40B4-BE49-F238E27FC236}">
                <a16:creationId xmlns:a16="http://schemas.microsoft.com/office/drawing/2014/main" id="{3714B677-5A59-BC71-F90C-A0AE1805564B}"/>
              </a:ext>
            </a:extLst>
          </p:cNvPr>
          <p:cNvGrpSpPr/>
          <p:nvPr/>
        </p:nvGrpSpPr>
        <p:grpSpPr>
          <a:xfrm>
            <a:off x="9287167" y="6052719"/>
            <a:ext cx="2214571" cy="261610"/>
            <a:chOff x="476649" y="1168355"/>
            <a:chExt cx="2214571" cy="261610"/>
          </a:xfrm>
        </p:grpSpPr>
        <p:grpSp>
          <p:nvGrpSpPr>
            <p:cNvPr id="24" name="Group 23">
              <a:extLst>
                <a:ext uri="{FF2B5EF4-FFF2-40B4-BE49-F238E27FC236}">
                  <a16:creationId xmlns:a16="http://schemas.microsoft.com/office/drawing/2014/main" id="{7DA0E39C-4CC8-DEF9-B3A8-1FE6CC5AD87D}"/>
                </a:ext>
              </a:extLst>
            </p:cNvPr>
            <p:cNvGrpSpPr/>
            <p:nvPr/>
          </p:nvGrpSpPr>
          <p:grpSpPr>
            <a:xfrm>
              <a:off x="476649" y="1169779"/>
              <a:ext cx="219896" cy="220264"/>
              <a:chOff x="476649" y="1169779"/>
              <a:chExt cx="219896" cy="220264"/>
            </a:xfrm>
          </p:grpSpPr>
          <p:sp>
            <p:nvSpPr>
              <p:cNvPr id="26" name="Rectangle 25">
                <a:hlinkClick r:id="rId9"/>
                <a:extLst>
                  <a:ext uri="{FF2B5EF4-FFF2-40B4-BE49-F238E27FC236}">
                    <a16:creationId xmlns:a16="http://schemas.microsoft.com/office/drawing/2014/main" id="{97F2E168-F605-7CE0-71F5-BD8C0CC8E246}"/>
                  </a:ext>
                </a:extLst>
              </p:cNvPr>
              <p:cNvSpPr/>
              <p:nvPr/>
            </p:nvSpPr>
            <p:spPr>
              <a:xfrm>
                <a:off x="476649" y="1169779"/>
                <a:ext cx="219896" cy="220264"/>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Isosceles Triangle 7">
                <a:hlinkClick r:id="rId9"/>
                <a:extLst>
                  <a:ext uri="{FF2B5EF4-FFF2-40B4-BE49-F238E27FC236}">
                    <a16:creationId xmlns:a16="http://schemas.microsoft.com/office/drawing/2014/main" id="{8BEA2AB4-61C8-FA37-58EA-6DA292D0F70B}"/>
                  </a:ext>
                </a:extLst>
              </p:cNvPr>
              <p:cNvSpPr/>
              <p:nvPr/>
            </p:nvSpPr>
            <p:spPr>
              <a:xfrm rot="5400000">
                <a:off x="530586" y="1219912"/>
                <a:ext cx="126691" cy="121063"/>
              </a:xfrm>
              <a:prstGeom prst="triangle">
                <a:avLst>
                  <a:gd name="adj" fmla="val 5323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hlinkClick r:id="rId9"/>
              <a:extLst>
                <a:ext uri="{FF2B5EF4-FFF2-40B4-BE49-F238E27FC236}">
                  <a16:creationId xmlns:a16="http://schemas.microsoft.com/office/drawing/2014/main" id="{D6CD4DF9-7428-B028-64A6-30360D9EB43C}"/>
                </a:ext>
              </a:extLst>
            </p:cNvPr>
            <p:cNvSpPr txBox="1"/>
            <p:nvPr/>
          </p:nvSpPr>
          <p:spPr>
            <a:xfrm>
              <a:off x="725617" y="1168355"/>
              <a:ext cx="1965603" cy="261610"/>
            </a:xfrm>
            <a:prstGeom prst="rect">
              <a:avLst/>
            </a:prstGeom>
            <a:noFill/>
          </p:spPr>
          <p:txBody>
            <a:bodyPr wrap="none" rtlCol="0">
              <a:spAutoFit/>
            </a:bodyPr>
            <a:lstStyle/>
            <a:p>
              <a:r>
                <a:rPr lang="en-US" sz="1100" b="1" u="sng" dirty="0">
                  <a:solidFill>
                    <a:schemeClr val="bg1"/>
                  </a:solidFill>
                  <a:latin typeface="Open Sans" pitchFamily="2" charset="0"/>
                  <a:ea typeface="Open Sans" pitchFamily="2" charset="0"/>
                  <a:cs typeface="Open Sans" pitchFamily="2" charset="0"/>
                  <a:hlinkClick r:id="rId9">
                    <a:extLst>
                      <a:ext uri="{A12FA001-AC4F-418D-AE19-62706E023703}">
                        <ahyp:hlinkClr xmlns:ahyp="http://schemas.microsoft.com/office/drawing/2018/hyperlinkcolor" val="tx"/>
                      </a:ext>
                    </a:extLst>
                  </a:hlinkClick>
                </a:rPr>
                <a:t>Check out the Case Study</a:t>
              </a:r>
              <a:endParaRPr lang="en-US" sz="1100" b="1" u="sng" dirty="0">
                <a:solidFill>
                  <a:schemeClr val="bg1"/>
                </a:solidFill>
                <a:latin typeface="Open Sans" pitchFamily="2" charset="0"/>
                <a:ea typeface="Open Sans" pitchFamily="2" charset="0"/>
                <a:cs typeface="Open Sans" pitchFamily="2" charset="0"/>
              </a:endParaRPr>
            </a:p>
          </p:txBody>
        </p:sp>
      </p:grpSp>
    </p:spTree>
    <p:extLst>
      <p:ext uri="{BB962C8B-B14F-4D97-AF65-F5344CB8AC3E}">
        <p14:creationId xmlns:p14="http://schemas.microsoft.com/office/powerpoint/2010/main" val="3933723261"/>
      </p:ext>
    </p:extLst>
  </p:cSld>
  <p:clrMapOvr>
    <a:masterClrMapping/>
  </p:clrMapOvr>
</p:sld>
</file>

<file path=ppt/theme/theme1.xml><?xml version="1.0" encoding="utf-8"?>
<a:theme xmlns:a="http://schemas.openxmlformats.org/drawingml/2006/main" name="Office Theme">
  <a:themeElements>
    <a:clrScheme name="Encore">
      <a:dk1>
        <a:srgbClr val="1A1444"/>
      </a:dk1>
      <a:lt1>
        <a:srgbClr val="FFFFFF"/>
      </a:lt1>
      <a:dk2>
        <a:srgbClr val="1A1444"/>
      </a:dk2>
      <a:lt2>
        <a:srgbClr val="FFFFFF"/>
      </a:lt2>
      <a:accent1>
        <a:srgbClr val="1B75BC"/>
      </a:accent1>
      <a:accent2>
        <a:srgbClr val="00BFDE"/>
      </a:accent2>
      <a:accent3>
        <a:srgbClr val="E7018A"/>
      </a:accent3>
      <a:accent4>
        <a:srgbClr val="A7549F"/>
      </a:accent4>
      <a:accent5>
        <a:srgbClr val="D1D3D5"/>
      </a:accent5>
      <a:accent6>
        <a:srgbClr val="93C94E"/>
      </a:accent6>
      <a:hlink>
        <a:srgbClr val="1B75BC"/>
      </a:hlink>
      <a:folHlink>
        <a:srgbClr val="D1D3D5"/>
      </a:folHlink>
    </a:clrScheme>
    <a:fontScheme name="Custom 2">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ncore Enhanced Template 021225" id="{473D4910-684F-9B4B-8350-9BBEF89BD19F}" vid="{D31A6EA0-44D3-FD43-A48B-FE3E81ABEB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3005352-9269-204C-ABEC-078B9A4249C2}">
  <we:reference id="b0430364-2ab6-47cd-907e-f8b72239b204" version="4.12.61.0" store="EXCatalog" storeType="EXCatalog"/>
  <we:alternateReferences>
    <we:reference id="WA200000729" version="4.12.61.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0e31bd8-44b4-4ecc-a12c-088c6a030e6c" xsi:nil="true"/>
    <lcf76f155ced4ddcb4097134ff3c332f xmlns="847b18bd-c0e3-420a-a445-7d016bb18fa2">
      <Terms xmlns="http://schemas.microsoft.com/office/infopath/2007/PartnerControls"/>
    </lcf76f155ced4ddcb4097134ff3c332f>
    <Notes xmlns="847b18bd-c0e3-420a-a445-7d016bb18fa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C2263FAC3F424080F993E32EC212F7" ma:contentTypeVersion="17" ma:contentTypeDescription="Create a new document." ma:contentTypeScope="" ma:versionID="3cc078c3313122dac90eb8968af02e26">
  <xsd:schema xmlns:xsd="http://www.w3.org/2001/XMLSchema" xmlns:xs="http://www.w3.org/2001/XMLSchema" xmlns:p="http://schemas.microsoft.com/office/2006/metadata/properties" xmlns:ns2="847b18bd-c0e3-420a-a445-7d016bb18fa2" xmlns:ns3="00e31bd8-44b4-4ecc-a12c-088c6a030e6c" targetNamespace="http://schemas.microsoft.com/office/2006/metadata/properties" ma:root="true" ma:fieldsID="5ab0679b0d6404fe4e870eb7a221eb2e" ns2:_="" ns3:_="">
    <xsd:import namespace="847b18bd-c0e3-420a-a445-7d016bb18fa2"/>
    <xsd:import namespace="00e31bd8-44b4-4ecc-a12c-088c6a030e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Note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b18bd-c0e3-420a-a445-7d016bb18f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83b7034-6acb-4a3b-925f-eb080a5d509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Notes" ma:index="21" nillable="true" ma:displayName="Notes" ma:format="Dropdown" ma:internalName="Notes">
      <xsd:simpleType>
        <xsd:restriction base="dms:Text">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e31bd8-44b4-4ecc-a12c-088c6a030e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fba6864-7697-4dcd-a139-940b7820cee3}" ma:internalName="TaxCatchAll" ma:showField="CatchAllData" ma:web="00e31bd8-44b4-4ecc-a12c-088c6a030e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DC7766-F00B-4A1A-B891-EEFEB8AEE579}">
  <ds:schemaRefs>
    <ds:schemaRef ds:uri="http://purl.org/dc/elements/1.1/"/>
    <ds:schemaRef ds:uri="http://www.w3.org/XML/1998/namespace"/>
    <ds:schemaRef ds:uri="http://schemas.openxmlformats.org/package/2006/metadata/core-properties"/>
    <ds:schemaRef ds:uri="http://purl.org/dc/terms/"/>
    <ds:schemaRef ds:uri="http://schemas.microsoft.com/office/2006/documentManagement/types"/>
    <ds:schemaRef ds:uri="http://purl.org/dc/dcmitype/"/>
    <ds:schemaRef ds:uri="http://schemas.microsoft.com/office/infopath/2007/PartnerControls"/>
    <ds:schemaRef ds:uri="00e31bd8-44b4-4ecc-a12c-088c6a030e6c"/>
    <ds:schemaRef ds:uri="847b18bd-c0e3-420a-a445-7d016bb18fa2"/>
    <ds:schemaRef ds:uri="http://schemas.microsoft.com/office/2006/metadata/properties"/>
  </ds:schemaRefs>
</ds:datastoreItem>
</file>

<file path=customXml/itemProps2.xml><?xml version="1.0" encoding="utf-8"?>
<ds:datastoreItem xmlns:ds="http://schemas.openxmlformats.org/officeDocument/2006/customXml" ds:itemID="{F10EA56E-DCBF-4415-A279-7D6B8330B540}">
  <ds:schemaRefs>
    <ds:schemaRef ds:uri="00e31bd8-44b4-4ecc-a12c-088c6a030e6c"/>
    <ds:schemaRef ds:uri="847b18bd-c0e3-420a-a445-7d016bb18fa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7D0B10E-6789-40D8-8ACC-5695CBE001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Encore-Enhanced-Template</Template>
  <TotalTime>12</TotalTime>
  <Words>359</Words>
  <Application>Microsoft Office PowerPoint</Application>
  <PresentationFormat>Widescreen</PresentationFormat>
  <Paragraphs>26</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Destinations International Conference Ignites Community Passion for Travel</vt:lpstr>
      <vt:lpstr>Destinations International Conference Ignites Community Passion for Travel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Vani</dc:creator>
  <cp:lastModifiedBy>Michael Riordan</cp:lastModifiedBy>
  <cp:revision>9</cp:revision>
  <dcterms:created xsi:type="dcterms:W3CDTF">2025-03-10T20:35:57Z</dcterms:created>
  <dcterms:modified xsi:type="dcterms:W3CDTF">2025-10-16T17:57:07Z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0x01010030C2263FAC3F424080F993E32EC212F7</vt:lpwstr>
  </property>
  <property fmtid="{D5CDD505-2E9C-101B-9397-08002B2CF9AE}" pid="3" name="MediaServiceImageTags">
    <vt:lpwstr/>
  </property>
</Properties>
</file>