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147476211" r:id="rId5"/>
    <p:sldId id="214747621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D3A73C-879C-02E5-D345-38743A6FD39C}" name="Malinda Weaver" initials="MW" userId="S::malinda.weaver@psav.com::78dbfca8-e8aa-4148-8e1d-e8e5874076fb" providerId="AD"/>
  <p188:author id="{6029444C-EDD3-D8A8-EA2E-DCA57447F89E}" name="Keyuri Parmar" initials="KP" userId="S::keyuri.parmar@psav.com::f6fd9038-3749-4bb3-ba32-b44174b236fb" providerId="AD"/>
  <p188:author id="{13089AC8-8C03-C31F-E73B-34C5F93960C7}" name="Caroline Vani" initials="CV" userId="S::caroline.vani@psav.com::7ad92330-621d-4d3d-9133-e7c1565dea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BFDE"/>
    <a:srgbClr val="DF1AA0"/>
    <a:srgbClr val="1A1444"/>
    <a:srgbClr val="1C74BD"/>
    <a:srgbClr val="A7549F"/>
    <a:srgbClr val="031059"/>
    <a:srgbClr val="1E74BC"/>
    <a:srgbClr val="E31A35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C9AA6A-2185-7145-D572-C44978F2445B}" v="22" dt="2026-04-13T21:08:50.996"/>
    <p1510:client id="{1F0E63B3-97CF-75F1-CEA7-9E7D6F10730B}" v="2" dt="2026-04-13T21:10:03.335"/>
    <p1510:client id="{69FB5BE2-A00E-46F5-8BCB-7CFD6E9AE9EE}" v="7" dt="2026-04-14T16:06:51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9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Vani" userId="S::caroline.vani@psav.com::7ad92330-621d-4d3d-9133-e7c1565dea18" providerId="AD" clId="Web-{1F0E63B3-97CF-75F1-CEA7-9E7D6F10730B}"/>
    <pc:docChg chg="modSld">
      <pc:chgData name="Caroline Vani" userId="S::caroline.vani@psav.com::7ad92330-621d-4d3d-9133-e7c1565dea18" providerId="AD" clId="Web-{1F0E63B3-97CF-75F1-CEA7-9E7D6F10730B}" dt="2026-04-13T21:10:03.335" v="1"/>
      <pc:docMkLst>
        <pc:docMk/>
      </pc:docMkLst>
      <pc:sldChg chg="addSp delSp modSp">
        <pc:chgData name="Caroline Vani" userId="S::caroline.vani@psav.com::7ad92330-621d-4d3d-9133-e7c1565dea18" providerId="AD" clId="Web-{1F0E63B3-97CF-75F1-CEA7-9E7D6F10730B}" dt="2026-04-13T21:10:03.335" v="1"/>
        <pc:sldMkLst>
          <pc:docMk/>
          <pc:sldMk cId="1375181110" sldId="2147476209"/>
        </pc:sldMkLst>
        <pc:picChg chg="add del mod">
          <ac:chgData name="Caroline Vani" userId="S::caroline.vani@psav.com::7ad92330-621d-4d3d-9133-e7c1565dea18" providerId="AD" clId="Web-{1F0E63B3-97CF-75F1-CEA7-9E7D6F10730B}" dt="2026-04-13T21:10:03.335" v="1"/>
          <ac:picMkLst>
            <pc:docMk/>
            <pc:sldMk cId="1375181110" sldId="2147476209"/>
            <ac:picMk id="2" creationId="{FC70CE36-740A-32C4-D5AB-D4C5970CDA65}"/>
          </ac:picMkLst>
        </pc:picChg>
      </pc:sldChg>
    </pc:docChg>
  </pc:docChgLst>
  <pc:docChgLst>
    <pc:chgData name="Caroline Vani" userId="7ad92330-621d-4d3d-9133-e7c1565dea18" providerId="ADAL" clId="{DE8C7BFC-85B3-46EB-B929-E521341B61C9}"/>
    <pc:docChg chg="undo custSel addSld delSld modSld">
      <pc:chgData name="Caroline Vani" userId="7ad92330-621d-4d3d-9133-e7c1565dea18" providerId="ADAL" clId="{DE8C7BFC-85B3-46EB-B929-E521341B61C9}" dt="2026-04-14T16:07:19.894" v="303" actId="47"/>
      <pc:docMkLst>
        <pc:docMk/>
      </pc:docMkLst>
      <pc:sldChg chg="addSp delSp modSp del mod modShow">
        <pc:chgData name="Caroline Vani" userId="7ad92330-621d-4d3d-9133-e7c1565dea18" providerId="ADAL" clId="{DE8C7BFC-85B3-46EB-B929-E521341B61C9}" dt="2026-04-14T16:07:19.894" v="303" actId="47"/>
        <pc:sldMkLst>
          <pc:docMk/>
          <pc:sldMk cId="1375181110" sldId="2147476209"/>
        </pc:sldMkLst>
        <pc:spChg chg="mod">
          <ac:chgData name="Caroline Vani" userId="7ad92330-621d-4d3d-9133-e7c1565dea18" providerId="ADAL" clId="{DE8C7BFC-85B3-46EB-B929-E521341B61C9}" dt="2026-04-08T18:57:29.430" v="1"/>
          <ac:spMkLst>
            <pc:docMk/>
            <pc:sldMk cId="1375181110" sldId="2147476209"/>
            <ac:spMk id="19" creationId="{788306A7-CB70-C54C-BE9A-560349A1C41E}"/>
          </ac:spMkLst>
        </pc:spChg>
        <pc:picChg chg="add mod">
          <ac:chgData name="Caroline Vani" userId="7ad92330-621d-4d3d-9133-e7c1565dea18" providerId="ADAL" clId="{DE8C7BFC-85B3-46EB-B929-E521341B61C9}" dt="2026-04-13T21:31:31.441" v="221"/>
          <ac:picMkLst>
            <pc:docMk/>
            <pc:sldMk cId="1375181110" sldId="2147476209"/>
            <ac:picMk id="2" creationId="{FE8CF812-8FCB-F828-B010-71BF62E1BDAC}"/>
          </ac:picMkLst>
        </pc:picChg>
        <pc:picChg chg="add mod ord">
          <ac:chgData name="Caroline Vani" userId="7ad92330-621d-4d3d-9133-e7c1565dea18" providerId="ADAL" clId="{DE8C7BFC-85B3-46EB-B929-E521341B61C9}" dt="2026-04-10T16:48:26.611" v="153" actId="167"/>
          <ac:picMkLst>
            <pc:docMk/>
            <pc:sldMk cId="1375181110" sldId="2147476209"/>
            <ac:picMk id="4" creationId="{C480D416-A2BA-B637-765C-678110E8D4C6}"/>
          </ac:picMkLst>
        </pc:picChg>
      </pc:sldChg>
      <pc:sldChg chg="addSp delSp modSp mod">
        <pc:chgData name="Caroline Vani" userId="7ad92330-621d-4d3d-9133-e7c1565dea18" providerId="ADAL" clId="{DE8C7BFC-85B3-46EB-B929-E521341B61C9}" dt="2026-04-14T16:07:00.116" v="302" actId="13926"/>
        <pc:sldMkLst>
          <pc:docMk/>
          <pc:sldMk cId="3933723261" sldId="2147476210"/>
        </pc:sldMkLst>
        <pc:spChg chg="mod">
          <ac:chgData name="Caroline Vani" userId="7ad92330-621d-4d3d-9133-e7c1565dea18" providerId="ADAL" clId="{DE8C7BFC-85B3-46EB-B929-E521341B61C9}" dt="2026-04-08T19:08:39.084" v="75" actId="20577"/>
          <ac:spMkLst>
            <pc:docMk/>
            <pc:sldMk cId="3933723261" sldId="2147476210"/>
            <ac:spMk id="2" creationId="{D00FD8C8-DF94-6136-AC81-7369144BFDC8}"/>
          </ac:spMkLst>
        </pc:spChg>
        <pc:spChg chg="add mod">
          <ac:chgData name="Caroline Vani" userId="7ad92330-621d-4d3d-9133-e7c1565dea18" providerId="ADAL" clId="{DE8C7BFC-85B3-46EB-B929-E521341B61C9}" dt="2026-04-08T19:12:40.205" v="121" actId="1076"/>
          <ac:spMkLst>
            <pc:docMk/>
            <pc:sldMk cId="3933723261" sldId="2147476210"/>
            <ac:spMk id="3" creationId="{B561CE7F-6AB7-5D50-4668-30EC2842A28C}"/>
          </ac:spMkLst>
        </pc:spChg>
        <pc:spChg chg="mod">
          <ac:chgData name="Caroline Vani" userId="7ad92330-621d-4d3d-9133-e7c1565dea18" providerId="ADAL" clId="{DE8C7BFC-85B3-46EB-B929-E521341B61C9}" dt="2026-04-08T19:12:22.365" v="118" actId="14100"/>
          <ac:spMkLst>
            <pc:docMk/>
            <pc:sldMk cId="3933723261" sldId="2147476210"/>
            <ac:spMk id="4" creationId="{59154CB0-AD57-80EA-6191-33FC78BC5AD1}"/>
          </ac:spMkLst>
        </pc:spChg>
        <pc:spChg chg="add mod">
          <ac:chgData name="Caroline Vani" userId="7ad92330-621d-4d3d-9133-e7c1565dea18" providerId="ADAL" clId="{DE8C7BFC-85B3-46EB-B929-E521341B61C9}" dt="2026-04-08T19:12:40.205" v="121" actId="1076"/>
          <ac:spMkLst>
            <pc:docMk/>
            <pc:sldMk cId="3933723261" sldId="2147476210"/>
            <ac:spMk id="5" creationId="{756F2FEB-EB0E-7F16-4935-4CB0D6EC1799}"/>
          </ac:spMkLst>
        </pc:spChg>
        <pc:spChg chg="mod">
          <ac:chgData name="Caroline Vani" userId="7ad92330-621d-4d3d-9133-e7c1565dea18" providerId="ADAL" clId="{DE8C7BFC-85B3-46EB-B929-E521341B61C9}" dt="2026-04-08T19:14:10.681" v="130" actId="1036"/>
          <ac:spMkLst>
            <pc:docMk/>
            <pc:sldMk cId="3933723261" sldId="2147476210"/>
            <ac:spMk id="8" creationId="{8B3D6448-E4A8-7F24-1E33-88A088E38BAB}"/>
          </ac:spMkLst>
        </pc:spChg>
        <pc:spChg chg="mod">
          <ac:chgData name="Caroline Vani" userId="7ad92330-621d-4d3d-9133-e7c1565dea18" providerId="ADAL" clId="{DE8C7BFC-85B3-46EB-B929-E521341B61C9}" dt="2026-04-08T19:14:06.960" v="127" actId="1036"/>
          <ac:spMkLst>
            <pc:docMk/>
            <pc:sldMk cId="3933723261" sldId="2147476210"/>
            <ac:spMk id="10" creationId="{A4A5B2B9-F6BB-5594-4705-DE477C420413}"/>
          </ac:spMkLst>
        </pc:spChg>
        <pc:spChg chg="mod">
          <ac:chgData name="Caroline Vani" userId="7ad92330-621d-4d3d-9133-e7c1565dea18" providerId="ADAL" clId="{DE8C7BFC-85B3-46EB-B929-E521341B61C9}" dt="2026-04-10T17:28:19.660" v="219" actId="1076"/>
          <ac:spMkLst>
            <pc:docMk/>
            <pc:sldMk cId="3933723261" sldId="2147476210"/>
            <ac:spMk id="11" creationId="{22CB51D5-BF00-B396-32BD-996A961DAE7B}"/>
          </ac:spMkLst>
        </pc:spChg>
        <pc:spChg chg="mod">
          <ac:chgData name="Caroline Vani" userId="7ad92330-621d-4d3d-9133-e7c1565dea18" providerId="ADAL" clId="{DE8C7BFC-85B3-46EB-B929-E521341B61C9}" dt="2026-04-08T19:14:10.681" v="130" actId="1036"/>
          <ac:spMkLst>
            <pc:docMk/>
            <pc:sldMk cId="3933723261" sldId="2147476210"/>
            <ac:spMk id="12" creationId="{F1427837-B398-86E2-5659-5745F3AEE374}"/>
          </ac:spMkLst>
        </pc:spChg>
        <pc:spChg chg="mod">
          <ac:chgData name="Caroline Vani" userId="7ad92330-621d-4d3d-9133-e7c1565dea18" providerId="ADAL" clId="{DE8C7BFC-85B3-46EB-B929-E521341B61C9}" dt="2026-04-08T19:11:21.084" v="89"/>
          <ac:spMkLst>
            <pc:docMk/>
            <pc:sldMk cId="3933723261" sldId="2147476210"/>
            <ac:spMk id="16" creationId="{A6EFF959-4C37-A3E7-3818-1BC7441ED4F3}"/>
          </ac:spMkLst>
        </pc:spChg>
        <pc:spChg chg="mod">
          <ac:chgData name="Caroline Vani" userId="7ad92330-621d-4d3d-9133-e7c1565dea18" providerId="ADAL" clId="{DE8C7BFC-85B3-46EB-B929-E521341B61C9}" dt="2026-04-08T19:01:18.573" v="18" actId="1076"/>
          <ac:spMkLst>
            <pc:docMk/>
            <pc:sldMk cId="3933723261" sldId="2147476210"/>
            <ac:spMk id="20" creationId="{235BBE6C-C036-83BF-D09F-57BA652A6637}"/>
          </ac:spMkLst>
        </pc:spChg>
        <pc:spChg chg="mod">
          <ac:chgData name="Caroline Vani" userId="7ad92330-621d-4d3d-9133-e7c1565dea18" providerId="ADAL" clId="{DE8C7BFC-85B3-46EB-B929-E521341B61C9}" dt="2026-04-08T19:01:35.213" v="22" actId="14100"/>
          <ac:spMkLst>
            <pc:docMk/>
            <pc:sldMk cId="3933723261" sldId="2147476210"/>
            <ac:spMk id="21" creationId="{9300ADF6-019B-1E38-C3DD-36ABB28259D7}"/>
          </ac:spMkLst>
        </pc:spChg>
        <pc:spChg chg="mod">
          <ac:chgData name="Caroline Vani" userId="7ad92330-621d-4d3d-9133-e7c1565dea18" providerId="ADAL" clId="{DE8C7BFC-85B3-46EB-B929-E521341B61C9}" dt="2026-04-14T16:07:00.116" v="302" actId="13926"/>
          <ac:spMkLst>
            <pc:docMk/>
            <pc:sldMk cId="3933723261" sldId="2147476210"/>
            <ac:spMk id="24" creationId="{CDCE67A7-3C52-7E80-6262-F6667043675D}"/>
          </ac:spMkLst>
        </pc:spChg>
        <pc:spChg chg="mod">
          <ac:chgData name="Caroline Vani" userId="7ad92330-621d-4d3d-9133-e7c1565dea18" providerId="ADAL" clId="{DE8C7BFC-85B3-46EB-B929-E521341B61C9}" dt="2026-04-14T16:06:44.886" v="300"/>
          <ac:spMkLst>
            <pc:docMk/>
            <pc:sldMk cId="3933723261" sldId="2147476210"/>
            <ac:spMk id="25" creationId="{9E81E303-9E7A-3007-374A-F238412314A8}"/>
          </ac:spMkLst>
        </pc:spChg>
        <pc:spChg chg="mod">
          <ac:chgData name="Caroline Vani" userId="7ad92330-621d-4d3d-9133-e7c1565dea18" providerId="ADAL" clId="{DE8C7BFC-85B3-46EB-B929-E521341B61C9}" dt="2026-04-10T16:59:13.885" v="215" actId="13926"/>
          <ac:spMkLst>
            <pc:docMk/>
            <pc:sldMk cId="3933723261" sldId="2147476210"/>
            <ac:spMk id="27" creationId="{AFB93E06-9BE6-18DE-D4C6-16891750BACA}"/>
          </ac:spMkLst>
        </pc:spChg>
        <pc:picChg chg="mod">
          <ac:chgData name="Caroline Vani" userId="7ad92330-621d-4d3d-9133-e7c1565dea18" providerId="ADAL" clId="{DE8C7BFC-85B3-46EB-B929-E521341B61C9}" dt="2026-04-08T19:01:40.764" v="23" actId="1076"/>
          <ac:picMkLst>
            <pc:docMk/>
            <pc:sldMk cId="3933723261" sldId="2147476210"/>
            <ac:picMk id="7" creationId="{1EE99625-0639-68E4-FBF1-C4455B22524A}"/>
          </ac:picMkLst>
        </pc:picChg>
        <pc:picChg chg="mod">
          <ac:chgData name="Caroline Vani" userId="7ad92330-621d-4d3d-9133-e7c1565dea18" providerId="ADAL" clId="{DE8C7BFC-85B3-46EB-B929-E521341B61C9}" dt="2026-04-08T19:01:09.848" v="15" actId="1076"/>
          <ac:picMkLst>
            <pc:docMk/>
            <pc:sldMk cId="3933723261" sldId="2147476210"/>
            <ac:picMk id="13" creationId="{5374FCA1-B64F-501F-BAB6-B0FF4D14659E}"/>
          </ac:picMkLst>
        </pc:picChg>
        <pc:picChg chg="add mod">
          <ac:chgData name="Caroline Vani" userId="7ad92330-621d-4d3d-9133-e7c1565dea18" providerId="ADAL" clId="{DE8C7BFC-85B3-46EB-B929-E521341B61C9}" dt="2026-04-08T19:12:40.205" v="121" actId="1076"/>
          <ac:picMkLst>
            <pc:docMk/>
            <pc:sldMk cId="3933723261" sldId="2147476210"/>
            <ac:picMk id="14" creationId="{4F155FF3-85C0-5ED3-2FB4-FEF4D5390E9B}"/>
          </ac:picMkLst>
        </pc:picChg>
        <pc:picChg chg="add mod">
          <ac:chgData name="Caroline Vani" userId="7ad92330-621d-4d3d-9133-e7c1565dea18" providerId="ADAL" clId="{DE8C7BFC-85B3-46EB-B929-E521341B61C9}" dt="2026-04-08T19:12:40.205" v="121" actId="1076"/>
          <ac:picMkLst>
            <pc:docMk/>
            <pc:sldMk cId="3933723261" sldId="2147476210"/>
            <ac:picMk id="15" creationId="{ABE17EE7-2CDC-C11A-06D6-0D2100E70AA2}"/>
          </ac:picMkLst>
        </pc:picChg>
        <pc:picChg chg="add mod ord modCrop">
          <ac:chgData name="Caroline Vani" userId="7ad92330-621d-4d3d-9133-e7c1565dea18" providerId="ADAL" clId="{DE8C7BFC-85B3-46EB-B929-E521341B61C9}" dt="2026-04-10T16:58:19.289" v="212" actId="18131"/>
          <ac:picMkLst>
            <pc:docMk/>
            <pc:sldMk cId="3933723261" sldId="2147476210"/>
            <ac:picMk id="18" creationId="{37015F98-C620-FE78-D0D6-3496079D52E5}"/>
          </ac:picMkLst>
        </pc:picChg>
        <pc:picChg chg="add mod ord modCrop">
          <ac:chgData name="Caroline Vani" userId="7ad92330-621d-4d3d-9133-e7c1565dea18" providerId="ADAL" clId="{DE8C7BFC-85B3-46EB-B929-E521341B61C9}" dt="2026-04-10T16:57:59.454" v="209" actId="1035"/>
          <ac:picMkLst>
            <pc:docMk/>
            <pc:sldMk cId="3933723261" sldId="2147476210"/>
            <ac:picMk id="33" creationId="{29698393-E3C8-AFF2-1C84-0420F89C4784}"/>
          </ac:picMkLst>
        </pc:picChg>
        <pc:picChg chg="add mod modCrop">
          <ac:chgData name="Caroline Vani" userId="7ad92330-621d-4d3d-9133-e7c1565dea18" providerId="ADAL" clId="{DE8C7BFC-85B3-46EB-B929-E521341B61C9}" dt="2026-04-10T16:57:18.648" v="199" actId="732"/>
          <ac:picMkLst>
            <pc:docMk/>
            <pc:sldMk cId="3933723261" sldId="2147476210"/>
            <ac:picMk id="38" creationId="{22DEC6D1-9AAE-1232-A7BD-E52C54D6CD13}"/>
          </ac:picMkLst>
        </pc:picChg>
      </pc:sldChg>
      <pc:sldChg chg="addSp delSp modSp add mod">
        <pc:chgData name="Caroline Vani" userId="7ad92330-621d-4d3d-9133-e7c1565dea18" providerId="ADAL" clId="{DE8C7BFC-85B3-46EB-B929-E521341B61C9}" dt="2026-04-13T21:35:13.616" v="298" actId="478"/>
        <pc:sldMkLst>
          <pc:docMk/>
          <pc:sldMk cId="1883037098" sldId="2147476211"/>
        </pc:sldMkLst>
        <pc:spChg chg="add del mod ord">
          <ac:chgData name="Caroline Vani" userId="7ad92330-621d-4d3d-9133-e7c1565dea18" providerId="ADAL" clId="{DE8C7BFC-85B3-46EB-B929-E521341B61C9}" dt="2026-04-13T21:35:13.616" v="298" actId="478"/>
          <ac:spMkLst>
            <pc:docMk/>
            <pc:sldMk cId="1883037098" sldId="2147476211"/>
            <ac:spMk id="6" creationId="{34AE3CC0-55A3-490C-6134-1A1E18CD37E5}"/>
          </ac:spMkLst>
        </pc:spChg>
        <pc:picChg chg="add mod ord modCrop">
          <ac:chgData name="Caroline Vani" userId="7ad92330-621d-4d3d-9133-e7c1565dea18" providerId="ADAL" clId="{DE8C7BFC-85B3-46EB-B929-E521341B61C9}" dt="2026-04-13T21:35:06.859" v="296" actId="167"/>
          <ac:picMkLst>
            <pc:docMk/>
            <pc:sldMk cId="1883037098" sldId="2147476211"/>
            <ac:picMk id="3" creationId="{C286EA31-5A3F-7A0C-4B90-0C48D5289C0E}"/>
          </ac:picMkLst>
        </pc:picChg>
        <pc:picChg chg="del">
          <ac:chgData name="Caroline Vani" userId="7ad92330-621d-4d3d-9133-e7c1565dea18" providerId="ADAL" clId="{DE8C7BFC-85B3-46EB-B929-E521341B61C9}" dt="2026-04-13T21:31:43.546" v="226" actId="478"/>
          <ac:picMkLst>
            <pc:docMk/>
            <pc:sldMk cId="1883037098" sldId="2147476211"/>
            <ac:picMk id="4" creationId="{E877070D-6F5C-8EC6-14D4-3D390A4971E2}"/>
          </ac:picMkLst>
        </pc:picChg>
      </pc:sldChg>
    </pc:docChg>
  </pc:docChgLst>
  <pc:docChgLst>
    <pc:chgData name="Keyuri Parmar" userId="S::keyuri.parmar@psav.com::f6fd9038-3749-4bb3-ba32-b44174b236fb" providerId="AD" clId="Web-{17C9AA6A-2185-7145-D572-C44978F2445B}"/>
    <pc:docChg chg="modSld">
      <pc:chgData name="Keyuri Parmar" userId="S::keyuri.parmar@psav.com::f6fd9038-3749-4bb3-ba32-b44174b236fb" providerId="AD" clId="Web-{17C9AA6A-2185-7145-D572-C44978F2445B}" dt="2026-04-13T21:08:50.996" v="18" actId="20577"/>
      <pc:docMkLst>
        <pc:docMk/>
      </pc:docMkLst>
      <pc:sldChg chg="modSp">
        <pc:chgData name="Keyuri Parmar" userId="S::keyuri.parmar@psav.com::f6fd9038-3749-4bb3-ba32-b44174b236fb" providerId="AD" clId="Web-{17C9AA6A-2185-7145-D572-C44978F2445B}" dt="2026-04-13T21:08:50.996" v="18" actId="20577"/>
        <pc:sldMkLst>
          <pc:docMk/>
          <pc:sldMk cId="3933723261" sldId="2147476210"/>
        </pc:sldMkLst>
        <pc:spChg chg="mod">
          <ac:chgData name="Keyuri Parmar" userId="S::keyuri.parmar@psav.com::f6fd9038-3749-4bb3-ba32-b44174b236fb" providerId="AD" clId="Web-{17C9AA6A-2185-7145-D572-C44978F2445B}" dt="2026-04-13T21:08:50.996" v="18" actId="20577"/>
          <ac:spMkLst>
            <pc:docMk/>
            <pc:sldMk cId="3933723261" sldId="2147476210"/>
            <ac:spMk id="10" creationId="{A4A5B2B9-F6BB-5594-4705-DE477C42041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43D653-4700-81CA-4439-C8380C908D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F230A1-ABD6-FD5F-09FD-8A71A27FE0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C84B4-0269-804A-8B18-0D39C71FE8AB}" type="datetimeFigureOut">
              <a:rPr lang="en-US" smtClean="0"/>
              <a:t>04/14/2026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16228-A6F7-FF1A-D7CB-1997DE8139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24B5E-6210-7521-544E-AB41252207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B65A7-EB41-FA4F-9965-6D050A578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30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51984-A113-7942-B147-FE6C535C4700}" type="datetimeFigureOut">
              <a:rPr lang="en-US" smtClean="0"/>
              <a:t>04/14/2026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6757B-DB44-7A4A-8B54-4210453CF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594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EEB66-6694-0839-171A-55A181E5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623182-6D38-50AE-BF1B-9FBA34A72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81FE1-6CE3-8E62-EAD7-5EF0BFAED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F6C0B-8CF8-3E2B-11FF-06F134620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F637-0233-4915-B0B0-708112FD26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4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a_Body-Full-Picture">
    <p:bg>
      <p:bgPr>
        <a:solidFill>
          <a:schemeClr val="bg1">
            <a:alpha val="426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B988281-87F8-30D3-E0E5-DA5B58446E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1B2BF5E-B0B3-DC7F-BC3B-56012A75A8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5078183"/>
            <a:ext cx="6636488" cy="76972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7A38E2-89D4-B21B-529D-80E70DD80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977" y="6205590"/>
            <a:ext cx="1267086" cy="3554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FDE71DF-A007-96FF-8C50-165E5DC15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290" y="3497973"/>
            <a:ext cx="7970754" cy="1445196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5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Full bleed image breaker slide</a:t>
            </a:r>
          </a:p>
        </p:txBody>
      </p:sp>
    </p:spTree>
    <p:extLst>
      <p:ext uri="{BB962C8B-B14F-4D97-AF65-F5344CB8AC3E}">
        <p14:creationId xmlns:p14="http://schemas.microsoft.com/office/powerpoint/2010/main" val="325792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se Stud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40" y="920995"/>
            <a:ext cx="4075868" cy="3230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83584" y="1"/>
            <a:ext cx="3339208" cy="64008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3" indent="0">
              <a:buNone/>
              <a:defRPr sz="2000"/>
            </a:lvl4pPr>
            <a:lvl5pPr marL="1828844" indent="0">
              <a:buNone/>
              <a:defRPr sz="2000"/>
            </a:lvl5pPr>
            <a:lvl6pPr marL="2286055" indent="0">
              <a:buNone/>
              <a:defRPr sz="2000"/>
            </a:lvl6pPr>
            <a:lvl7pPr marL="2743266" indent="0">
              <a:buNone/>
              <a:defRPr sz="2000"/>
            </a:lvl7pPr>
            <a:lvl8pPr marL="3200476" indent="0">
              <a:buNone/>
              <a:defRPr sz="2000"/>
            </a:lvl8pPr>
            <a:lvl9pPr marL="3657687" indent="0">
              <a:buNone/>
              <a:defRPr sz="2000"/>
            </a:lvl9pPr>
          </a:lstStyle>
          <a:p>
            <a:r>
              <a:rPr lang="en-US"/>
              <a:t>Change the fill color or click to add an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39BCF-5B83-F74B-B7F6-FC6C7F45A2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8069" y="1705120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2792" y="1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F11BC4CC-238B-E148-9AC7-0B61A8ACCD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22792" y="2287494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2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picture</a:t>
            </a:r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3DC23E9E-69FA-7B4B-89D9-06DBDCE34D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22792" y="4572000"/>
            <a:ext cx="3569208" cy="2286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79095EA-D041-474C-9E44-AF4B8AE704F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13492" y="4037827"/>
            <a:ext cx="4075868" cy="133393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7163" indent="-137163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</a:p>
          <a:p>
            <a:pPr lvl="0"/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</a:t>
            </a:r>
          </a:p>
          <a:p>
            <a:pPr lvl="0"/>
            <a:r>
              <a:rPr lang="en-US"/>
              <a:t>Magna </a:t>
            </a:r>
            <a:r>
              <a:rPr lang="en-US" err="1"/>
              <a:t>aliqua</a:t>
            </a:r>
            <a:endParaRPr lang="en-US"/>
          </a:p>
          <a:p>
            <a:pPr lvl="0"/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endParaRPr lang="en-US"/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2863D7F-5C2B-984F-BEE5-ADCCB24A727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18069" y="1515549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OBJECTIVE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18069" y="2875999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5B0300BD-BE8D-364A-812F-3B9997174D19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18069" y="2686427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SOLUTION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ACD3D9D6-5720-4142-B5D5-64FF4F9D0C7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8069" y="3846281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SERVICES PROVIDED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9A76C-3FCC-4195-78AB-C8337847E5A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1663" y="634686"/>
            <a:ext cx="4087812" cy="254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Project category</a:t>
            </a:r>
          </a:p>
        </p:txBody>
      </p:sp>
      <p:pic>
        <p:nvPicPr>
          <p:cNvPr id="5" name="Graphic 14">
            <a:extLst>
              <a:ext uri="{FF2B5EF4-FFF2-40B4-BE49-F238E27FC236}">
                <a16:creationId xmlns:a16="http://schemas.microsoft.com/office/drawing/2014/main" id="{601DF9F8-8D7B-064A-409B-2B9298DE1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067" y="6224227"/>
            <a:ext cx="1245692" cy="34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5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57381A-A13B-841A-B395-75FDCDB6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393192"/>
            <a:ext cx="10515600" cy="6490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B2CE17-46D0-AE31-F089-9D2DA6D67DA0}"/>
              </a:ext>
            </a:extLst>
          </p:cNvPr>
          <p:cNvSpPr txBox="1"/>
          <p:nvPr userDrawn="1"/>
        </p:nvSpPr>
        <p:spPr>
          <a:xfrm>
            <a:off x="9878650" y="6445660"/>
            <a:ext cx="19543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i="0">
                <a:solidFill>
                  <a:srgbClr val="A7A6A6"/>
                </a:solidFill>
                <a:effectLst/>
                <a:latin typeface="Open Sans" pitchFamily="2" charset="0"/>
              </a:rPr>
              <a:t>©2026 Encore Global LP or its subsidiaries</a:t>
            </a:r>
            <a:endParaRPr lang="en-US" sz="900" b="1">
              <a:solidFill>
                <a:srgbClr val="A7A6A6"/>
              </a:solidFill>
              <a:effectLst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EF119-C3BA-12C2-5882-DA767ED4F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3"/>
            <a:r>
              <a:rPr lang="en-US"/>
              <a:t>Second level</a:t>
            </a:r>
          </a:p>
          <a:p>
            <a:pPr lvl="5"/>
            <a:r>
              <a:rPr lang="en-US"/>
              <a:t>Third level</a:t>
            </a:r>
          </a:p>
          <a:p>
            <a:pPr lvl="6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4685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Open Sans Extrabold" pitchFamily="2" charset="0"/>
          <a:ea typeface="Open Sans Extrabold" pitchFamily="2" charset="0"/>
          <a:cs typeface="Open Sans Extrabold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None/>
        <a:tabLst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274320" indent="-27432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2pPr>
      <a:lvl3pPr marL="274320" indent="-27432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3pPr>
      <a:lvl4pPr marL="557784" indent="-27432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560070" indent="-28575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5pPr>
      <a:lvl6pPr marL="832104" indent="-28575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6pPr>
      <a:lvl7pPr marL="1133856" indent="-28575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hyperlink" Target="https://utm.io/ui5AJ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coreglobal.com/event-planning-resources/case-studies/blackhawk-industrial-energizes-summit-with-turbocharged-experience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D7F68-005A-E5B4-60F6-0824AF01D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86EA31-5A3F-7A0C-4B90-0C48D5289C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7" b="397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AE3CC0-55A3-490C-6134-1A1E18CD37E5}"/>
              </a:ext>
            </a:extLst>
          </p:cNvPr>
          <p:cNvSpPr/>
          <p:nvPr/>
        </p:nvSpPr>
        <p:spPr>
          <a:xfrm>
            <a:off x="-1" y="3104707"/>
            <a:ext cx="12192001" cy="3753294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16C5D793-EEBF-B186-9AD2-C0D4632C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16" y="4838476"/>
            <a:ext cx="10578061" cy="1601269"/>
          </a:xfrm>
          <a:effectLst>
            <a:outerShdw blurRad="282187" dist="38100" dir="3660000" algn="tl" rotWithShape="0">
              <a:schemeClr val="tx2"/>
            </a:outerShdw>
          </a:effectLst>
        </p:spPr>
        <p:txBody>
          <a:bodyPr/>
          <a:lstStyle/>
          <a:p>
            <a:r>
              <a:rPr lang="en-US" sz="6000" b="0" err="1">
                <a:latin typeface="Open Sans Bold"/>
                <a:ea typeface="Open Sans ExtraBold"/>
                <a:cs typeface="Open Sans ExtraBold"/>
              </a:rPr>
              <a:t>BlackHawk</a:t>
            </a:r>
            <a:r>
              <a:rPr lang="en-US" sz="6000" b="0">
                <a:latin typeface="Open Sans Bold"/>
                <a:ea typeface="Open Sans ExtraBold"/>
                <a:cs typeface="Open Sans ExtraBold"/>
              </a:rPr>
              <a:t> Industrial Energizes Summit with Turbocharged Experience </a:t>
            </a:r>
            <a:endParaRPr lang="en-US" sz="4800" b="0" spc="-30">
              <a:latin typeface="Open Sans Bold"/>
              <a:ea typeface="Open Sans"/>
              <a:cs typeface="Open San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E2F1BE-7D04-3271-2751-73245918F46A}"/>
              </a:ext>
            </a:extLst>
          </p:cNvPr>
          <p:cNvSpPr/>
          <p:nvPr/>
        </p:nvSpPr>
        <p:spPr>
          <a:xfrm>
            <a:off x="-1" y="294640"/>
            <a:ext cx="2345267" cy="7010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A4FC811-3BF1-BE35-279B-7E2EE5737D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71" y="405976"/>
            <a:ext cx="1745183" cy="4881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4646A5-434A-CA3A-D076-B828CE797636}"/>
              </a:ext>
            </a:extLst>
          </p:cNvPr>
          <p:cNvSpPr txBox="1"/>
          <p:nvPr/>
        </p:nvSpPr>
        <p:spPr>
          <a:xfrm>
            <a:off x="9878650" y="6445660"/>
            <a:ext cx="19543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i="0">
                <a:solidFill>
                  <a:srgbClr val="A7A6A6"/>
                </a:solidFill>
                <a:effectLst/>
                <a:latin typeface="Open Sans" pitchFamily="2" charset="0"/>
              </a:rPr>
              <a:t>©2026 Encore Global LP or its subsidiaries</a:t>
            </a:r>
            <a:endParaRPr lang="en-US" sz="900" b="1">
              <a:solidFill>
                <a:srgbClr val="A7A6A6"/>
              </a:solidFill>
              <a:effectLst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3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C1137-F4A1-4283-FF0A-3EDF2723E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29698393-E3C8-AFF2-1C84-0420F89C47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54"/>
          <a:stretch>
            <a:fillRect/>
          </a:stretch>
        </p:blipFill>
        <p:spPr>
          <a:xfrm>
            <a:off x="8617097" y="2287454"/>
            <a:ext cx="3574903" cy="20720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015F98-C620-FE78-D0D6-3496079D52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73" r="7329"/>
          <a:stretch>
            <a:fillRect/>
          </a:stretch>
        </p:blipFill>
        <p:spPr>
          <a:xfrm>
            <a:off x="8617097" y="0"/>
            <a:ext cx="3574903" cy="22418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0FD8C8-DF94-6136-AC81-7369144B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24" y="363462"/>
            <a:ext cx="4463858" cy="323034"/>
          </a:xfrm>
        </p:spPr>
        <p:txBody>
          <a:bodyPr/>
          <a:lstStyle/>
          <a:p>
            <a:r>
              <a:rPr lang="en-US" b="0">
                <a:latin typeface="Open Sans Bold"/>
                <a:ea typeface="Open Sans ExtraBold"/>
                <a:cs typeface="Open Sans ExtraBold"/>
              </a:rPr>
              <a:t>Turbocharged Summit Experience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54CB0-AD57-80EA-6191-33FC78BC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7653" y="1354539"/>
            <a:ext cx="4351189" cy="118537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1400"/>
              </a:lnSpc>
            </a:pPr>
            <a:r>
              <a:rPr lang="en-US" sz="1000" spc="-20">
                <a:latin typeface="Open Sans"/>
                <a:ea typeface="Open Sans"/>
                <a:cs typeface="Open Sans"/>
              </a:rPr>
              <a:t>The </a:t>
            </a:r>
            <a:r>
              <a:rPr lang="en-US" sz="1000" spc="-20" err="1">
                <a:latin typeface="Open Sans"/>
                <a:ea typeface="Open Sans"/>
                <a:cs typeface="Open Sans"/>
              </a:rPr>
              <a:t>BlackHawk</a:t>
            </a:r>
            <a:r>
              <a:rPr lang="en-US" sz="1000" spc="-20">
                <a:latin typeface="Open Sans"/>
                <a:ea typeface="Open Sans"/>
                <a:cs typeface="Open Sans"/>
              </a:rPr>
              <a:t> Industrial Summit at the Oklahoma City Convention Center gathered team members and customers for an energizing, sales-focused experience. The three-day event offered 500+ participants the opportunity to gather insights on sales excellence, make professional connections and forge new business deals. </a:t>
            </a:r>
            <a:endParaRPr lang="en-US" sz="1000" spc="-40">
              <a:latin typeface="Open Sans"/>
              <a:ea typeface="Open Sans"/>
              <a:cs typeface="Open San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D6448-E4A8-7F24-1E33-88A088E38B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91906" y="5361826"/>
            <a:ext cx="4624855" cy="609161"/>
          </a:xfrm>
        </p:spPr>
        <p:txBody>
          <a:bodyPr vert="horz" lIns="0" tIns="0" rIns="0" bIns="0" numCol="2" rtlCol="0" anchor="t">
            <a:noAutofit/>
          </a:bodyPr>
          <a:lstStyle/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Production Support 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Project Management 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Stage Management </a:t>
            </a:r>
          </a:p>
          <a:p>
            <a:pPr marL="137160" indent="-137160" defTabSz="914422">
              <a:spcBef>
                <a:spcPts val="400"/>
              </a:spcBef>
              <a:defRPr/>
            </a:pPr>
            <a:endParaRPr lang="en-US" sz="1000">
              <a:latin typeface="Open Sans"/>
              <a:ea typeface="Open Sans"/>
              <a:cs typeface="Open Sans"/>
            </a:endParaRP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Creative Services 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Event Technology 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Rigging </a:t>
            </a:r>
            <a:endParaRPr lang="en-US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45DDB9-D0EA-3DAC-3FF8-A24822749224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17653" y="1167711"/>
            <a:ext cx="4463858" cy="19370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100" dirty="0">
                <a:solidFill>
                  <a:srgbClr val="1A1444"/>
                </a:solidFill>
                <a:latin typeface="Open Sans SemiBold"/>
                <a:ea typeface="Open Sans SemiBold"/>
                <a:cs typeface="Open Sans SemiBold"/>
              </a:rPr>
              <a:t>OBJECTIVE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A5B2B9-F6BB-5594-4705-DE477C420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94768" y="2608732"/>
            <a:ext cx="4351190" cy="229772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1400"/>
              </a:lnSpc>
            </a:pPr>
            <a:r>
              <a:rPr lang="en-US" sz="1000" kern="1200" err="1">
                <a:latin typeface="Open Sans"/>
                <a:ea typeface="Open Sans"/>
                <a:cs typeface="Open Sans"/>
              </a:rPr>
              <a:t>BlackHawk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sought to rev up their participants by scaling their production value with Encore after a supportive event technology experience for a previous event. To bring their Formula 1 theme to life, high-octane, racing-themed videos and motion graphic backgrounds and transitions created an exciting atmosphere and experience. The custom-hung, curved 120 ft. LED wall built for the conference, coupled with surround sound, immersed and entertained participants. The run of show was kept simple and smooth by our on-site show management team, so the </a:t>
            </a:r>
            <a:r>
              <a:rPr lang="en-US" sz="1000" kern="1200" err="1">
                <a:latin typeface="Open Sans"/>
                <a:ea typeface="Open Sans"/>
                <a:cs typeface="Open Sans"/>
              </a:rPr>
              <a:t>BlackHawk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team could stay focused. </a:t>
            </a:r>
          </a:p>
          <a:p>
            <a:pPr>
              <a:lnSpc>
                <a:spcPts val="1400"/>
              </a:lnSpc>
            </a:pPr>
            <a:r>
              <a:rPr lang="en-US" sz="1000" kern="1200">
                <a:latin typeface="Open Sans"/>
                <a:ea typeface="Open Sans"/>
                <a:cs typeface="Open Sans"/>
              </a:rPr>
              <a:t>The result: An engaging production</a:t>
            </a:r>
            <a:r>
              <a:rPr lang="en-US" sz="1000">
                <a:latin typeface="Open Sans"/>
                <a:ea typeface="Open Sans"/>
                <a:cs typeface="Open Sans"/>
              </a:rPr>
              <a:t> supported successful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customer relationships, impressed stakeholders and supported </a:t>
            </a:r>
            <a:r>
              <a:rPr lang="en-US" sz="1000" kern="1200" err="1">
                <a:latin typeface="Open Sans"/>
                <a:ea typeface="Open Sans"/>
                <a:cs typeface="Open Sans"/>
              </a:rPr>
              <a:t>BlackHawk’s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business goals.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CB51D5-BF00-B396-32BD-996A961DAE7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01246" y="2447488"/>
            <a:ext cx="4463858" cy="275355"/>
          </a:xfrm>
        </p:spPr>
        <p:txBody>
          <a:bodyPr/>
          <a:lstStyle/>
          <a:p>
            <a:r>
              <a:rPr lang="en-US" sz="1100"/>
              <a:t>SOLUTION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1427837-B398-86E2-5659-5745F3AEE37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396485" y="5120246"/>
            <a:ext cx="4463858" cy="159296"/>
          </a:xfrm>
        </p:spPr>
        <p:txBody>
          <a:bodyPr/>
          <a:lstStyle/>
          <a:p>
            <a:r>
              <a:rPr lang="en-US" sz="1100"/>
              <a:t>SERVICES PROVIDED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FB93E06-9BE6-18DE-D4C6-16891750BA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1246" y="126826"/>
            <a:ext cx="4476939" cy="254000"/>
          </a:xfrm>
        </p:spPr>
        <p:txBody>
          <a:bodyPr/>
          <a:lstStyle/>
          <a:p>
            <a:r>
              <a:rPr lang="en-US" sz="900"/>
              <a:t>Full-service Production, Convention Center</a:t>
            </a:r>
          </a:p>
        </p:txBody>
      </p:sp>
      <p:sp>
        <p:nvSpPr>
          <p:cNvPr id="20" name="Round Same Side Corner Rectangle 16">
            <a:extLst>
              <a:ext uri="{FF2B5EF4-FFF2-40B4-BE49-F238E27FC236}">
                <a16:creationId xmlns:a16="http://schemas.microsoft.com/office/drawing/2014/main" id="{235BBE6C-C036-83BF-D09F-57BA652A6637}"/>
              </a:ext>
            </a:extLst>
          </p:cNvPr>
          <p:cNvSpPr>
            <a:spLocks/>
          </p:cNvSpPr>
          <p:nvPr/>
        </p:nvSpPr>
        <p:spPr>
          <a:xfrm rot="10800000">
            <a:off x="5070532" y="0"/>
            <a:ext cx="3502155" cy="6472754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F1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00ADF6-019B-1E38-C3DD-36ABB28259D7}"/>
              </a:ext>
            </a:extLst>
          </p:cNvPr>
          <p:cNvSpPr txBox="1"/>
          <p:nvPr/>
        </p:nvSpPr>
        <p:spPr>
          <a:xfrm>
            <a:off x="5854041" y="487231"/>
            <a:ext cx="1918647" cy="1860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22">
              <a:lnSpc>
                <a:spcPts val="2100"/>
              </a:lnSpc>
              <a:defRPr/>
            </a:pPr>
            <a:r>
              <a:rPr lang="en-US" sz="1300" i="1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[Encore has] been able to work with us, work within our budget, and make some recommendations on what we can do better...I am absolutely delighted in the outcome.</a:t>
            </a:r>
            <a:endParaRPr lang="en-US" sz="1300" b="1" i="1">
              <a:solidFill>
                <a:srgbClr val="FFFFFF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EFF959-4C37-A3E7-3818-1BC7441ED4F3}"/>
              </a:ext>
            </a:extLst>
          </p:cNvPr>
          <p:cNvSpPr txBox="1"/>
          <p:nvPr/>
        </p:nvSpPr>
        <p:spPr>
          <a:xfrm>
            <a:off x="5920452" y="2474648"/>
            <a:ext cx="2133862" cy="637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914422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1200">
                <a:solidFill>
                  <a:srgbClr val="00BFDE"/>
                </a:solidFill>
                <a:latin typeface="Open Sans Bold"/>
                <a:ea typeface="Open Sans ExtraBold"/>
                <a:cs typeface="Open Sans ExtraBold"/>
              </a:rPr>
              <a:t> Laurie Janu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Director of Marketing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 err="1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BlackHawk</a:t>
            </a: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 Industrial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74FCA1-B64F-501F-BAB6-B0FF4D1465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415872" y="525783"/>
            <a:ext cx="276906" cy="2284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37B9DA-3B2D-3F1C-0436-7F2C3F80F531}"/>
              </a:ext>
            </a:extLst>
          </p:cNvPr>
          <p:cNvGrpSpPr/>
          <p:nvPr/>
        </p:nvGrpSpPr>
        <p:grpSpPr>
          <a:xfrm>
            <a:off x="419140" y="739426"/>
            <a:ext cx="2410137" cy="261610"/>
            <a:chOff x="476649" y="1168355"/>
            <a:chExt cx="2410137" cy="26161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FDEEC26-35DB-5125-3CD3-B798213477A2}"/>
                </a:ext>
              </a:extLst>
            </p:cNvPr>
            <p:cNvGrpSpPr/>
            <p:nvPr/>
          </p:nvGrpSpPr>
          <p:grpSpPr>
            <a:xfrm>
              <a:off x="476649" y="1169779"/>
              <a:ext cx="219896" cy="220264"/>
              <a:chOff x="476649" y="1169779"/>
              <a:chExt cx="219896" cy="220264"/>
            </a:xfrm>
          </p:grpSpPr>
          <p:sp>
            <p:nvSpPr>
              <p:cNvPr id="25" name="Rectangle 24">
                <a:hlinkClick r:id="rId6"/>
                <a:extLst>
                  <a:ext uri="{FF2B5EF4-FFF2-40B4-BE49-F238E27FC236}">
                    <a16:creationId xmlns:a16="http://schemas.microsoft.com/office/drawing/2014/main" id="{9E81E303-9E7A-3007-374A-F238412314A8}"/>
                  </a:ext>
                </a:extLst>
              </p:cNvPr>
              <p:cNvSpPr/>
              <p:nvPr/>
            </p:nvSpPr>
            <p:spPr>
              <a:xfrm>
                <a:off x="476649" y="1169779"/>
                <a:ext cx="219896" cy="22026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0"/>
                </a:defPPr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6" name="Isosceles Triangle 25">
                <a:hlinkClick r:id="rId7"/>
                <a:extLst>
                  <a:ext uri="{FF2B5EF4-FFF2-40B4-BE49-F238E27FC236}">
                    <a16:creationId xmlns:a16="http://schemas.microsoft.com/office/drawing/2014/main" id="{8D41D03D-E1DC-5F95-BE2E-9D8EBFA99BCF}"/>
                  </a:ext>
                </a:extLst>
              </p:cNvPr>
              <p:cNvSpPr/>
              <p:nvPr/>
            </p:nvSpPr>
            <p:spPr>
              <a:xfrm rot="5400000">
                <a:off x="530586" y="1219912"/>
                <a:ext cx="126691" cy="121063"/>
              </a:xfrm>
              <a:prstGeom prst="triangle">
                <a:avLst>
                  <a:gd name="adj" fmla="val 5323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0"/>
                </a:defPPr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24" name="TextBox 36">
              <a:hlinkClick r:id="rId6"/>
              <a:extLst>
                <a:ext uri="{FF2B5EF4-FFF2-40B4-BE49-F238E27FC236}">
                  <a16:creationId xmlns:a16="http://schemas.microsoft.com/office/drawing/2014/main" id="{CDCE67A7-3C52-7E80-6262-F6667043675D}"/>
                </a:ext>
              </a:extLst>
            </p:cNvPr>
            <p:cNvSpPr txBox="1"/>
            <p:nvPr/>
          </p:nvSpPr>
          <p:spPr>
            <a:xfrm>
              <a:off x="675297" y="1168355"/>
              <a:ext cx="2211489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kern="0"/>
              </a:defPPr>
            </a:lstStyle>
            <a:p>
              <a:r>
                <a:rPr lang="en-US" sz="1100" dirty="0">
                  <a:latin typeface="Open Sans ExtraBold"/>
                  <a:ea typeface="Open Sans ExtraBold"/>
                  <a:cs typeface="Open Sans ExtraBold"/>
                </a:rPr>
                <a:t>CHECK OUT THE CASE STUDY</a:t>
              </a:r>
              <a:endParaRPr lang="en-US" sz="1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EE99625-0639-68E4-FBF1-C4455B2252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72688" y="2085737"/>
            <a:ext cx="276622" cy="2284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61CE7F-6AB7-5D50-4668-30EC2842A28C}"/>
              </a:ext>
            </a:extLst>
          </p:cNvPr>
          <p:cNvSpPr txBox="1"/>
          <p:nvPr/>
        </p:nvSpPr>
        <p:spPr>
          <a:xfrm>
            <a:off x="5854042" y="3695320"/>
            <a:ext cx="1918646" cy="1594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22">
              <a:lnSpc>
                <a:spcPts val="2100"/>
              </a:lnSpc>
              <a:defRPr/>
            </a:pPr>
            <a:r>
              <a:rPr lang="en-US" sz="1600" i="1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experience is on another level. The visuals, the special effects, the sound — all of it has been tremendous for us.</a:t>
            </a:r>
            <a:endParaRPr lang="en-US" sz="1600" b="1" i="1">
              <a:solidFill>
                <a:srgbClr val="FFFFFF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6F2FEB-EB0E-7F16-4935-4CB0D6EC1799}"/>
              </a:ext>
            </a:extLst>
          </p:cNvPr>
          <p:cNvSpPr txBox="1"/>
          <p:nvPr/>
        </p:nvSpPr>
        <p:spPr>
          <a:xfrm>
            <a:off x="5920452" y="5460776"/>
            <a:ext cx="2133862" cy="6444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914422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1200">
                <a:solidFill>
                  <a:srgbClr val="00BFDE"/>
                </a:solidFill>
                <a:latin typeface="Open Sans Bold"/>
                <a:ea typeface="Open Sans ExtraBold"/>
                <a:cs typeface="Open Sans ExtraBold"/>
              </a:rPr>
              <a:t> John Mark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President and CEO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 err="1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BlackHawk</a:t>
            </a: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 Industrial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155FF3-85C0-5ED3-2FB4-FEF4D5390E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415872" y="3733872"/>
            <a:ext cx="276906" cy="2284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BE17EE7-2CDC-C11A-06D6-0D2100E70A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72688" y="5071865"/>
            <a:ext cx="276622" cy="22840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2DEC6D1-9AAE-1232-A7BD-E52C54D6CD1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954"/>
          <a:stretch>
            <a:fillRect/>
          </a:stretch>
        </p:blipFill>
        <p:spPr>
          <a:xfrm>
            <a:off x="8617096" y="4400655"/>
            <a:ext cx="3574904" cy="20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2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ncore">
      <a:dk1>
        <a:srgbClr val="1A1444"/>
      </a:dk1>
      <a:lt1>
        <a:srgbClr val="FFFFFF"/>
      </a:lt1>
      <a:dk2>
        <a:srgbClr val="1A1444"/>
      </a:dk2>
      <a:lt2>
        <a:srgbClr val="FFFFFF"/>
      </a:lt2>
      <a:accent1>
        <a:srgbClr val="1B75BC"/>
      </a:accent1>
      <a:accent2>
        <a:srgbClr val="00BFDE"/>
      </a:accent2>
      <a:accent3>
        <a:srgbClr val="E7018A"/>
      </a:accent3>
      <a:accent4>
        <a:srgbClr val="A7549F"/>
      </a:accent4>
      <a:accent5>
        <a:srgbClr val="D1D3D5"/>
      </a:accent5>
      <a:accent6>
        <a:srgbClr val="93C94E"/>
      </a:accent6>
      <a:hlink>
        <a:srgbClr val="1B75BC"/>
      </a:hlink>
      <a:folHlink>
        <a:srgbClr val="D1D3D5"/>
      </a:folHlink>
    </a:clrScheme>
    <a:fontScheme name="Custom 2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ncore Enhanced Template 021225" id="{473D4910-684F-9B4B-8350-9BBEF89BD19F}" vid="{D31A6EA0-44D3-FD43-A48B-FE3E81ABEB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3005352-9269-204C-ABEC-078B9A4249C2}">
  <we:reference id="b0430364-2ab6-47cd-907e-f8b72239b204" version="4.12.61.0" store="EXCatalog" storeType="EXCatalog"/>
  <we:alternateReferences>
    <we:reference id="WA200000729" version="4.12.61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C2263FAC3F424080F993E32EC212F7" ma:contentTypeVersion="18" ma:contentTypeDescription="Create a new document." ma:contentTypeScope="" ma:versionID="8f03f4cf37aa0acb288640232dc17bef">
  <xsd:schema xmlns:xsd="http://www.w3.org/2001/XMLSchema" xmlns:xs="http://www.w3.org/2001/XMLSchema" xmlns:p="http://schemas.microsoft.com/office/2006/metadata/properties" xmlns:ns2="847b18bd-c0e3-420a-a445-7d016bb18fa2" xmlns:ns3="00e31bd8-44b4-4ecc-a12c-088c6a030e6c" targetNamespace="http://schemas.microsoft.com/office/2006/metadata/properties" ma:root="true" ma:fieldsID="b4d44785bfc7826a19a819037d31eef7" ns2:_="" ns3:_="">
    <xsd:import namespace="847b18bd-c0e3-420a-a445-7d016bb18fa2"/>
    <xsd:import namespace="00e31bd8-44b4-4ecc-a12c-088c6a030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Note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b18bd-c0e3-420a-a445-7d016bb18f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83b7034-6acb-4a3b-925f-eb080a5d50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5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31bd8-44b4-4ecc-a12c-088c6a030e6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fba6864-7697-4dcd-a139-940b7820cee3}" ma:internalName="TaxCatchAll" ma:showField="CatchAllData" ma:web="00e31bd8-44b4-4ecc-a12c-088c6a030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e31bd8-44b4-4ecc-a12c-088c6a030e6c" xsi:nil="true"/>
    <lcf76f155ced4ddcb4097134ff3c332f xmlns="847b18bd-c0e3-420a-a445-7d016bb18fa2">
      <Terms xmlns="http://schemas.microsoft.com/office/infopath/2007/PartnerControls"/>
    </lcf76f155ced4ddcb4097134ff3c332f>
    <Notes xmlns="847b18bd-c0e3-420a-a445-7d016bb18fa2" xsi:nil="true"/>
    <ArchiverLinkFileType xmlns="847b18bd-c0e3-420a-a445-7d016bb18fa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792D0D-B1F9-43B0-855B-BB9090F396AC}">
  <ds:schemaRefs>
    <ds:schemaRef ds:uri="00e31bd8-44b4-4ecc-a12c-088c6a030e6c"/>
    <ds:schemaRef ds:uri="847b18bd-c0e3-420a-a445-7d016bb18f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8DC7766-F00B-4A1A-B891-EEFEB8AEE579}">
  <ds:schemaRefs>
    <ds:schemaRef ds:uri="00e31bd8-44b4-4ecc-a12c-088c6a030e6c"/>
    <ds:schemaRef ds:uri="847b18bd-c0e3-420a-a445-7d016bb18fa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D0B10E-6789-40D8-8ACC-5695CBE001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Encore-Enhanced-Template</Template>
  <TotalTime>1</TotalTime>
  <Words>286</Words>
  <Application>Microsoft Office PowerPoint</Application>
  <PresentationFormat>Widescreen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Aptos</vt:lpstr>
      <vt:lpstr>Arial</vt:lpstr>
      <vt:lpstr>Open Sans</vt:lpstr>
      <vt:lpstr>Open Sans Bold</vt:lpstr>
      <vt:lpstr>Open Sans ExtraBold</vt:lpstr>
      <vt:lpstr>Open Sans ExtraBold</vt:lpstr>
      <vt:lpstr>Open Sans Light</vt:lpstr>
      <vt:lpstr>Open Sans SemiBold</vt:lpstr>
      <vt:lpstr>Open Sans SemiBold</vt:lpstr>
      <vt:lpstr>System Font Regular</vt:lpstr>
      <vt:lpstr>Wingdings</vt:lpstr>
      <vt:lpstr>Office Theme</vt:lpstr>
      <vt:lpstr>BlackHawk Industrial Energizes Summit with Turbocharged Experience </vt:lpstr>
      <vt:lpstr>Turbocharged Summit Experience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Caroline Vani</dc:creator>
  <cp:lastModifiedBy>Caroline Vani</cp:lastModifiedBy>
  <cp:revision>1</cp:revision>
  <dcterms:created xsi:type="dcterms:W3CDTF">2025-03-10T20:35:57Z</dcterms:created>
  <dcterms:modified xsi:type="dcterms:W3CDTF">2026-04-14T16:07:28Z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0x01010030C2263FAC3F424080F993E32EC212F7</vt:lpwstr>
  </property>
  <property fmtid="{D5CDD505-2E9C-101B-9397-08002B2CF9AE}" pid="3" name="MediaServiceImageTags">
    <vt:lpwstr/>
  </property>
</Properties>
</file>